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Lst>
  <p:sldSz cy="6858000" cx="12192000"/>
  <p:notesSz cx="7010400" cy="9296400"/>
  <p:embeddedFontLst>
    <p:embeddedFont>
      <p:font typeface="Proxima Nova"/>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38" roundtripDataSignature="AMtx7miHTgblp+wFE92wnFEcGRbY8wX5QA=="/>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Santora, Lisa"/>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9FE7EFD-7F93-443F-A5F6-152D54FF6B95}">
  <a:tblStyle styleId="{C9FE7EFD-7F93-443F-A5F6-152D54FF6B95}"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commentAuthors" Target="commentAuthors.xml"/><Relationship Id="rId6" Type="http://schemas.openxmlformats.org/officeDocument/2006/relationships/slideMaster" Target="slideMasters/slideMaster1.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font" Target="fonts/ProximaNova-bold.fntdata"/><Relationship Id="rId12" Type="http://schemas.openxmlformats.org/officeDocument/2006/relationships/slide" Target="slides/slide5.xml"/><Relationship Id="rId34" Type="http://schemas.openxmlformats.org/officeDocument/2006/relationships/font" Target="fonts/ProximaNova-regular.fntdata"/><Relationship Id="rId15" Type="http://schemas.openxmlformats.org/officeDocument/2006/relationships/slide" Target="slides/slide8.xml"/><Relationship Id="rId37" Type="http://schemas.openxmlformats.org/officeDocument/2006/relationships/font" Target="fonts/ProximaNova-boldItalic.fntdata"/><Relationship Id="rId14" Type="http://schemas.openxmlformats.org/officeDocument/2006/relationships/slide" Target="slides/slide7.xml"/><Relationship Id="rId36" Type="http://schemas.openxmlformats.org/officeDocument/2006/relationships/font" Target="fonts/ProximaNova-italic.fntdata"/><Relationship Id="rId17" Type="http://schemas.openxmlformats.org/officeDocument/2006/relationships/slide" Target="slides/slide10.xml"/><Relationship Id="rId16" Type="http://schemas.openxmlformats.org/officeDocument/2006/relationships/slide" Target="slides/slide9.xml"/><Relationship Id="rId38" Type="http://customschemas.google.com/relationships/presentationmetadata" Target="metadata"/><Relationship Id="rId19" Type="http://schemas.openxmlformats.org/officeDocument/2006/relationships/slide" Target="slides/slide12.xml"/><Relationship Id="rId18" Type="http://schemas.openxmlformats.org/officeDocument/2006/relationships/slide" Target="slides/slide1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01-04T19:14:09.633">
    <p:pos x="10" y="10"/>
    <p:text/>
    <p:extLst>
      <p:ext uri="{C676402C-5697-4E1C-873F-D02D1690AC5C}">
        <p15:threadingInfo timeZoneBias="0"/>
      </p:ext>
      <p:ext uri="http://customooxmlschemas.google.com/">
        <go:slidesCustomData xmlns:go="http://customooxmlschemas.google.com/" commentPostId="AAAASLdcoxg"/>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7840" cy="466434"/>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0938" y="0"/>
            <a:ext cx="3037840" cy="466434"/>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967"/>
            <a:ext cx="3037840" cy="466433"/>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1: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0" name="Google Shape;60;p1:notes"/>
          <p:cNvSpPr txBox="1"/>
          <p:nvPr>
            <p:ph idx="1" type="body"/>
          </p:nvPr>
        </p:nvSpPr>
        <p:spPr>
          <a:xfrm>
            <a:off x="701040" y="4473892"/>
            <a:ext cx="5608320" cy="3660458"/>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61" name="Google Shape;61;p1:notes"/>
          <p:cNvSpPr txBox="1"/>
          <p:nvPr>
            <p:ph idx="12" type="sldNum"/>
          </p:nvPr>
        </p:nvSpPr>
        <p:spPr>
          <a:xfrm>
            <a:off x="3970938" y="8829967"/>
            <a:ext cx="3037840" cy="466433"/>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0: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1" name="Google Shape;141;p10: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2: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5" name="Google Shape;155;p12: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15000"/>
              </a:lnSpc>
              <a:spcBef>
                <a:spcPts val="0"/>
              </a:spcBef>
              <a:spcAft>
                <a:spcPts val="1200"/>
              </a:spcAft>
              <a:buSzPts val="1400"/>
              <a:buNone/>
            </a:pPr>
            <a:r>
              <a:t/>
            </a:r>
            <a:endParaRPr/>
          </a:p>
        </p:txBody>
      </p:sp>
      <p:sp>
        <p:nvSpPr>
          <p:cNvPr id="156" name="Google Shape;156;p12: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3: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3" name="Google Shape;163;p13: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4: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0" name="Google Shape;170;p14: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5: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7" name="Google Shape;177;p15: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6: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4" name="Google Shape;184;p16: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7: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1" name="Google Shape;191;p17: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18: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8" name="Google Shape;198;p18: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9: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8" name="Google Shape;208;p19: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2: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7" name="Google Shape;67;p2: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68" name="Google Shape;68;p2: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20: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5" name="Google Shape;215;p20: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1: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22" name="Google Shape;222;p21: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22: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229" name="Google Shape;229;p22: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3: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36" name="Google Shape;236;p23: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24: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3" name="Google Shape;243;p24: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5: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50" name="Google Shape;250;p25: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6: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57" name="Google Shape;257;p26: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3: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7" name="Google Shape;77;p3: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rPr lang="en-US"/>
              <a:t>As of 8/30/21, only residents who have received no doses are included in the unvaccinated category and residents who are partially vaccinated, meaning they only received one dose of a two-dose vaccine or who are not yet 14 days after their final dose, are not included in either category.</a:t>
            </a:r>
            <a:endParaRPr/>
          </a:p>
        </p:txBody>
      </p:sp>
      <p:sp>
        <p:nvSpPr>
          <p:cNvPr id="78" name="Google Shape;78;p3: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4: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87" name="Google Shape;87;p4: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5: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5" name="Google Shape;95;p5: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Clr>
                <a:schemeClr val="dk1"/>
              </a:buClr>
              <a:buSzPts val="1100"/>
              <a:buFont typeface="Arial"/>
              <a:buNone/>
            </a:pPr>
            <a:r>
              <a:rPr lang="en-US" sz="1400">
                <a:latin typeface="Arial"/>
                <a:ea typeface="Arial"/>
                <a:cs typeface="Arial"/>
                <a:sym typeface="Arial"/>
              </a:rPr>
              <a:t>Boosters in 65+ - 50%</a:t>
            </a:r>
            <a:endParaRPr sz="14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400">
                <a:latin typeface="Arial"/>
                <a:ea typeface="Arial"/>
                <a:cs typeface="Arial"/>
                <a:sym typeface="Arial"/>
              </a:rPr>
              <a:t>75% by one month after for 5-11s</a:t>
            </a:r>
            <a:endParaRPr sz="14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96" name="Google Shape;96;p5: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6: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6: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rPr lang="en-US"/>
              <a:t>Don’t need to update</a:t>
            </a:r>
            <a:endParaRPr/>
          </a:p>
        </p:txBody>
      </p:sp>
      <p:sp>
        <p:nvSpPr>
          <p:cNvPr id="106" name="Google Shape;106;p6: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7: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7: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t/>
            </a:r>
            <a:endParaRPr/>
          </a:p>
        </p:txBody>
      </p:sp>
      <p:sp>
        <p:nvSpPr>
          <p:cNvPr id="114" name="Google Shape;114;p7: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txBox="1"/>
          <p:nvPr>
            <p:ph idx="1" type="body"/>
          </p:nvPr>
        </p:nvSpPr>
        <p:spPr>
          <a:xfrm>
            <a:off x="701040" y="4473892"/>
            <a:ext cx="5608320" cy="3660458"/>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2" name="Google Shape;122;p8: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9:notes"/>
          <p:cNvSpPr/>
          <p:nvPr>
            <p:ph idx="2" type="sldImg"/>
          </p:nvPr>
        </p:nvSpPr>
        <p:spPr>
          <a:xfrm>
            <a:off x="717550" y="1162050"/>
            <a:ext cx="5575300" cy="31369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9:notes"/>
          <p:cNvSpPr txBox="1"/>
          <p:nvPr>
            <p:ph idx="1" type="body"/>
          </p:nvPr>
        </p:nvSpPr>
        <p:spPr>
          <a:xfrm>
            <a:off x="701040" y="4473892"/>
            <a:ext cx="5608200" cy="3660600"/>
          </a:xfrm>
          <a:prstGeom prst="rect">
            <a:avLst/>
          </a:prstGeom>
          <a:noFill/>
          <a:ln>
            <a:noFill/>
          </a:ln>
        </p:spPr>
        <p:txBody>
          <a:bodyPr anchorCtr="0" anchor="t" bIns="46575" lIns="93175" spcFirstLastPara="1" rIns="93175" wrap="square" tIns="46575">
            <a:noAutofit/>
          </a:bodyPr>
          <a:lstStyle/>
          <a:p>
            <a:pPr indent="0" lvl="0" marL="0" rtl="0" algn="l">
              <a:lnSpc>
                <a:spcPct val="100000"/>
              </a:lnSpc>
              <a:spcBef>
                <a:spcPts val="0"/>
              </a:spcBef>
              <a:spcAft>
                <a:spcPts val="0"/>
              </a:spcAft>
              <a:buSzPts val="1400"/>
              <a:buNone/>
            </a:pPr>
            <a:r>
              <a:rPr lang="en-US"/>
              <a:t>Among those with reported sx during Omi and Delta, this is the relative. Among people with Delta, x% experienced SOB and Y experienced SOB during Omi. </a:t>
            </a:r>
            <a:endParaRPr/>
          </a:p>
        </p:txBody>
      </p:sp>
      <p:sp>
        <p:nvSpPr>
          <p:cNvPr id="130" name="Google Shape;130;p9:notes"/>
          <p:cNvSpPr txBox="1"/>
          <p:nvPr>
            <p:ph idx="12" type="sldNum"/>
          </p:nvPr>
        </p:nvSpPr>
        <p:spPr>
          <a:xfrm>
            <a:off x="3970938" y="8829967"/>
            <a:ext cx="3037800" cy="466500"/>
          </a:xfrm>
          <a:prstGeom prst="rect">
            <a:avLst/>
          </a:prstGeom>
          <a:noFill/>
          <a:ln>
            <a:noFill/>
          </a:ln>
        </p:spPr>
        <p:txBody>
          <a:bodyPr anchorCtr="0" anchor="b" bIns="46575" lIns="93175" spcFirstLastPara="1" rIns="93175" wrap="square" tIns="46575">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2.png"/><Relationship Id="rId4" Type="http://schemas.openxmlformats.org/officeDocument/2006/relationships/image" Target="../media/image3.png"/><Relationship Id="rId5"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accent1"/>
        </a:solidFill>
      </p:bgPr>
    </p:bg>
    <p:spTree>
      <p:nvGrpSpPr>
        <p:cNvPr id="17" name="Shape 17"/>
        <p:cNvGrpSpPr/>
        <p:nvPr/>
      </p:nvGrpSpPr>
      <p:grpSpPr>
        <a:xfrm>
          <a:off x="0" y="0"/>
          <a:ext cx="0" cy="0"/>
          <a:chOff x="0" y="0"/>
          <a:chExt cx="0" cy="0"/>
        </a:xfrm>
      </p:grpSpPr>
      <p:pic>
        <p:nvPicPr>
          <p:cNvPr id="18" name="Google Shape;18;p28"/>
          <p:cNvPicPr preferRelativeResize="0"/>
          <p:nvPr/>
        </p:nvPicPr>
        <p:blipFill rotWithShape="1">
          <a:blip r:embed="rId2">
            <a:alphaModFix/>
          </a:blip>
          <a:srcRect b="0" l="0" r="0" t="0"/>
          <a:stretch/>
        </p:blipFill>
        <p:spPr>
          <a:xfrm>
            <a:off x="0" y="2740630"/>
            <a:ext cx="12192000" cy="4152881"/>
          </a:xfrm>
          <a:prstGeom prst="rect">
            <a:avLst/>
          </a:prstGeom>
          <a:noFill/>
          <a:ln>
            <a:noFill/>
          </a:ln>
        </p:spPr>
      </p:pic>
      <p:sp>
        <p:nvSpPr>
          <p:cNvPr id="19" name="Google Shape;19;p28"/>
          <p:cNvSpPr txBox="1"/>
          <p:nvPr>
            <p:ph type="ctrTitle"/>
          </p:nvPr>
        </p:nvSpPr>
        <p:spPr>
          <a:xfrm>
            <a:off x="4580879" y="3787796"/>
            <a:ext cx="6605386" cy="1411698"/>
          </a:xfrm>
          <a:prstGeom prst="rect">
            <a:avLst/>
          </a:prstGeom>
          <a:noFill/>
          <a:ln>
            <a:noFill/>
          </a:ln>
        </p:spPr>
        <p:txBody>
          <a:bodyPr anchorCtr="0" anchor="b" bIns="0" lIns="0" spcFirstLastPara="1" rIns="0" wrap="square" tIns="0">
            <a:normAutofit/>
          </a:bodyPr>
          <a:lstStyle>
            <a:lvl1pPr lvl="0" algn="r">
              <a:lnSpc>
                <a:spcPct val="100000"/>
              </a:lnSpc>
              <a:spcBef>
                <a:spcPts val="0"/>
              </a:spcBef>
              <a:spcAft>
                <a:spcPts val="0"/>
              </a:spcAft>
              <a:buClr>
                <a:schemeClr val="lt1"/>
              </a:buClr>
              <a:buSzPts val="3600"/>
              <a:buFont typeface="Arial"/>
              <a:buNone/>
              <a:defRPr sz="36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8"/>
          <p:cNvSpPr txBox="1"/>
          <p:nvPr>
            <p:ph idx="1" type="subTitle"/>
          </p:nvPr>
        </p:nvSpPr>
        <p:spPr>
          <a:xfrm>
            <a:off x="4580879" y="5199737"/>
            <a:ext cx="6605386" cy="806824"/>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Clr>
                <a:schemeClr val="accent2"/>
              </a:buClr>
              <a:buSzPts val="2800"/>
              <a:buNone/>
              <a:defRPr sz="2800">
                <a:solidFill>
                  <a:schemeClr val="accent2"/>
                </a:solidFill>
              </a:defRPr>
            </a:lvl1pPr>
            <a:lvl2pPr lvl="1" algn="ctr">
              <a:lnSpc>
                <a:spcPct val="100000"/>
              </a:lnSpc>
              <a:spcBef>
                <a:spcPts val="1200"/>
              </a:spcBef>
              <a:spcAft>
                <a:spcPts val="0"/>
              </a:spcAft>
              <a:buClr>
                <a:srgbClr val="5F5F5F"/>
              </a:buClr>
              <a:buSzPts val="2200"/>
              <a:buNone/>
              <a:defRPr sz="2200"/>
            </a:lvl2pPr>
            <a:lvl3pPr lvl="2" algn="ctr">
              <a:lnSpc>
                <a:spcPct val="100000"/>
              </a:lnSpc>
              <a:spcBef>
                <a:spcPts val="1200"/>
              </a:spcBef>
              <a:spcAft>
                <a:spcPts val="0"/>
              </a:spcAft>
              <a:buClr>
                <a:srgbClr val="5F5F5F"/>
              </a:buClr>
              <a:buSzPts val="1980"/>
              <a:buNone/>
              <a:defRPr sz="1979"/>
            </a:lvl3pPr>
            <a:lvl4pPr lvl="3" algn="ctr">
              <a:lnSpc>
                <a:spcPct val="100000"/>
              </a:lnSpc>
              <a:spcBef>
                <a:spcPts val="1200"/>
              </a:spcBef>
              <a:spcAft>
                <a:spcPts val="0"/>
              </a:spcAft>
              <a:buClr>
                <a:srgbClr val="5F5F5F"/>
              </a:buClr>
              <a:buSzPts val="1760"/>
              <a:buNone/>
              <a:defRPr sz="1760"/>
            </a:lvl4pPr>
            <a:lvl5pPr lvl="4" algn="ctr">
              <a:lnSpc>
                <a:spcPct val="100000"/>
              </a:lnSpc>
              <a:spcBef>
                <a:spcPts val="1200"/>
              </a:spcBef>
              <a:spcAft>
                <a:spcPts val="0"/>
              </a:spcAft>
              <a:buClr>
                <a:srgbClr val="5F5F5F"/>
              </a:buClr>
              <a:buSzPts val="1760"/>
              <a:buNone/>
              <a:defRPr sz="1760"/>
            </a:lvl5pPr>
            <a:lvl6pPr lvl="5" algn="ctr">
              <a:lnSpc>
                <a:spcPct val="90000"/>
              </a:lnSpc>
              <a:spcBef>
                <a:spcPts val="1200"/>
              </a:spcBef>
              <a:spcAft>
                <a:spcPts val="0"/>
              </a:spcAft>
              <a:buClr>
                <a:schemeClr val="dk1"/>
              </a:buClr>
              <a:buSzPts val="1760"/>
              <a:buNone/>
              <a:defRPr sz="1760"/>
            </a:lvl6pPr>
            <a:lvl7pPr lvl="6" algn="ctr">
              <a:lnSpc>
                <a:spcPct val="90000"/>
              </a:lnSpc>
              <a:spcBef>
                <a:spcPts val="551"/>
              </a:spcBef>
              <a:spcAft>
                <a:spcPts val="0"/>
              </a:spcAft>
              <a:buClr>
                <a:schemeClr val="dk1"/>
              </a:buClr>
              <a:buSzPts val="1760"/>
              <a:buNone/>
              <a:defRPr sz="1760"/>
            </a:lvl7pPr>
            <a:lvl8pPr lvl="7" algn="ctr">
              <a:lnSpc>
                <a:spcPct val="90000"/>
              </a:lnSpc>
              <a:spcBef>
                <a:spcPts val="551"/>
              </a:spcBef>
              <a:spcAft>
                <a:spcPts val="0"/>
              </a:spcAft>
              <a:buClr>
                <a:schemeClr val="dk1"/>
              </a:buClr>
              <a:buSzPts val="1760"/>
              <a:buNone/>
              <a:defRPr sz="1760"/>
            </a:lvl8pPr>
            <a:lvl9pPr lvl="8" algn="ctr">
              <a:lnSpc>
                <a:spcPct val="90000"/>
              </a:lnSpc>
              <a:spcBef>
                <a:spcPts val="551"/>
              </a:spcBef>
              <a:spcAft>
                <a:spcPts val="0"/>
              </a:spcAft>
              <a:buClr>
                <a:schemeClr val="dk1"/>
              </a:buClr>
              <a:buSzPts val="1760"/>
              <a:buNone/>
              <a:defRPr sz="1760"/>
            </a:lvl9pPr>
          </a:lstStyle>
          <a:p/>
        </p:txBody>
      </p:sp>
      <p:pic>
        <p:nvPicPr>
          <p:cNvPr id="21" name="Google Shape;21;p28"/>
          <p:cNvPicPr preferRelativeResize="0"/>
          <p:nvPr/>
        </p:nvPicPr>
        <p:blipFill rotWithShape="1">
          <a:blip r:embed="rId3">
            <a:alphaModFix/>
          </a:blip>
          <a:srcRect b="0" l="0" r="0" t="0"/>
          <a:stretch/>
        </p:blipFill>
        <p:spPr>
          <a:xfrm>
            <a:off x="788766" y="5565595"/>
            <a:ext cx="1199829" cy="589661"/>
          </a:xfrm>
          <a:prstGeom prst="rect">
            <a:avLst/>
          </a:prstGeom>
          <a:noFill/>
          <a:ln>
            <a:noFill/>
          </a:ln>
        </p:spPr>
      </p:pic>
      <p:pic>
        <p:nvPicPr>
          <p:cNvPr id="22" name="Google Shape;22;p28"/>
          <p:cNvPicPr preferRelativeResize="0"/>
          <p:nvPr/>
        </p:nvPicPr>
        <p:blipFill rotWithShape="1">
          <a:blip r:embed="rId4">
            <a:alphaModFix/>
          </a:blip>
          <a:srcRect b="0" l="0" r="0" t="0"/>
          <a:stretch/>
        </p:blipFill>
        <p:spPr>
          <a:xfrm>
            <a:off x="2364420" y="5163677"/>
            <a:ext cx="1621650" cy="991579"/>
          </a:xfrm>
          <a:prstGeom prst="rect">
            <a:avLst/>
          </a:prstGeom>
          <a:noFill/>
          <a:ln>
            <a:noFill/>
          </a:ln>
        </p:spPr>
      </p:pic>
      <p:pic>
        <p:nvPicPr>
          <p:cNvPr id="23" name="Google Shape;23;p28"/>
          <p:cNvPicPr preferRelativeResize="0"/>
          <p:nvPr/>
        </p:nvPicPr>
        <p:blipFill rotWithShape="1">
          <a:blip r:embed="rId5">
            <a:alphaModFix/>
          </a:blip>
          <a:srcRect b="0" l="0" r="0" t="0"/>
          <a:stretch/>
        </p:blipFill>
        <p:spPr>
          <a:xfrm>
            <a:off x="7537139" y="409806"/>
            <a:ext cx="3475478" cy="2330824"/>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Content 1 Column" type="obj">
  <p:cSld name="OBJECT">
    <p:spTree>
      <p:nvGrpSpPr>
        <p:cNvPr id="24" name="Shape 24"/>
        <p:cNvGrpSpPr/>
        <p:nvPr/>
      </p:nvGrpSpPr>
      <p:grpSpPr>
        <a:xfrm>
          <a:off x="0" y="0"/>
          <a:ext cx="0" cy="0"/>
          <a:chOff x="0" y="0"/>
          <a:chExt cx="0" cy="0"/>
        </a:xfrm>
      </p:grpSpPr>
      <p:sp>
        <p:nvSpPr>
          <p:cNvPr id="25" name="Google Shape;25;p29"/>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accent1"/>
              </a:buClr>
              <a:buSzPts val="4000"/>
              <a:buFont typeface="Arial"/>
              <a:buNone/>
              <a:defRPr sz="4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9"/>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lvl1pPr indent="-431800" lvl="0" marL="457200" algn="l">
              <a:lnSpc>
                <a:spcPct val="100000"/>
              </a:lnSpc>
              <a:spcBef>
                <a:spcPts val="0"/>
              </a:spcBef>
              <a:spcAft>
                <a:spcPts val="0"/>
              </a:spcAft>
              <a:buClr>
                <a:srgbClr val="5F5F5F"/>
              </a:buClr>
              <a:buSzPts val="3200"/>
              <a:buFont typeface="Arial"/>
              <a:buChar char="•"/>
              <a:defRPr sz="3200"/>
            </a:lvl1pPr>
            <a:lvl2pPr indent="-406400" lvl="1" marL="914400" algn="l">
              <a:lnSpc>
                <a:spcPct val="100000"/>
              </a:lnSpc>
              <a:spcBef>
                <a:spcPts val="1200"/>
              </a:spcBef>
              <a:spcAft>
                <a:spcPts val="0"/>
              </a:spcAft>
              <a:buClr>
                <a:srgbClr val="5F5F5F"/>
              </a:buClr>
              <a:buSzPts val="2800"/>
              <a:buFont typeface="Arial"/>
              <a:buChar char="•"/>
              <a:defRPr b="0" i="0" sz="2800">
                <a:solidFill>
                  <a:srgbClr val="5F5F5F"/>
                </a:solidFill>
                <a:latin typeface="Arial"/>
                <a:ea typeface="Arial"/>
                <a:cs typeface="Arial"/>
                <a:sym typeface="Arial"/>
              </a:defRPr>
            </a:lvl2pPr>
            <a:lvl3pPr indent="-381000" lvl="2" marL="1371600" algn="l">
              <a:lnSpc>
                <a:spcPct val="100000"/>
              </a:lnSpc>
              <a:spcBef>
                <a:spcPts val="1200"/>
              </a:spcBef>
              <a:spcAft>
                <a:spcPts val="0"/>
              </a:spcAft>
              <a:buClr>
                <a:srgbClr val="5F5F5F"/>
              </a:buClr>
              <a:buSzPts val="2400"/>
              <a:buFont typeface="Arial"/>
              <a:buChar char="•"/>
              <a:defRPr b="0" i="0" sz="2400">
                <a:solidFill>
                  <a:srgbClr val="5F5F5F"/>
                </a:solidFill>
                <a:latin typeface="Arial"/>
                <a:ea typeface="Arial"/>
                <a:cs typeface="Arial"/>
                <a:sym typeface="Arial"/>
              </a:defRPr>
            </a:lvl3pPr>
            <a:lvl4pPr indent="-355600" lvl="3" marL="1828800" algn="l">
              <a:lnSpc>
                <a:spcPct val="100000"/>
              </a:lnSpc>
              <a:spcBef>
                <a:spcPts val="1200"/>
              </a:spcBef>
              <a:spcAft>
                <a:spcPts val="0"/>
              </a:spcAft>
              <a:buClr>
                <a:srgbClr val="5F5F5F"/>
              </a:buClr>
              <a:buSzPts val="2000"/>
              <a:buFont typeface="Arial"/>
              <a:buChar char="•"/>
              <a:defRPr b="0" i="0" sz="2000">
                <a:solidFill>
                  <a:srgbClr val="5F5F5F"/>
                </a:solidFill>
                <a:latin typeface="Arial"/>
                <a:ea typeface="Arial"/>
                <a:cs typeface="Arial"/>
                <a:sym typeface="Arial"/>
              </a:defRPr>
            </a:lvl4pPr>
            <a:lvl5pPr indent="-355600" lvl="4" marL="2286000" algn="l">
              <a:lnSpc>
                <a:spcPct val="100000"/>
              </a:lnSpc>
              <a:spcBef>
                <a:spcPts val="1200"/>
              </a:spcBef>
              <a:spcAft>
                <a:spcPts val="0"/>
              </a:spcAft>
              <a:buClr>
                <a:srgbClr val="5F5F5F"/>
              </a:buClr>
              <a:buSzPts val="2000"/>
              <a:buFont typeface="Arial"/>
              <a:buChar char="•"/>
              <a:defRPr b="0" i="0" sz="2000">
                <a:solidFill>
                  <a:srgbClr val="5F5F5F"/>
                </a:solidFill>
                <a:latin typeface="Arial"/>
                <a:ea typeface="Arial"/>
                <a:cs typeface="Arial"/>
                <a:sym typeface="Arial"/>
              </a:defRPr>
            </a:lvl5pPr>
            <a:lvl6pPr indent="-342900" lvl="5" marL="2743200" algn="l">
              <a:lnSpc>
                <a:spcPct val="90000"/>
              </a:lnSpc>
              <a:spcBef>
                <a:spcPts val="1200"/>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27" name="Google Shape;27;p29"/>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8" name="Google Shape;28;p29"/>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b="0" i="0" sz="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9" name="Shape 29"/>
        <p:cNvGrpSpPr/>
        <p:nvPr/>
      </p:nvGrpSpPr>
      <p:grpSpPr>
        <a:xfrm>
          <a:off x="0" y="0"/>
          <a:ext cx="0" cy="0"/>
          <a:chOff x="0" y="0"/>
          <a:chExt cx="0" cy="0"/>
        </a:xfrm>
      </p:grpSpPr>
      <p:sp>
        <p:nvSpPr>
          <p:cNvPr id="30" name="Google Shape;30;p30"/>
          <p:cNvSpPr txBox="1"/>
          <p:nvPr>
            <p:ph type="title"/>
          </p:nvPr>
        </p:nvSpPr>
        <p:spPr>
          <a:xfrm>
            <a:off x="415600" y="593367"/>
            <a:ext cx="11360700" cy="763500"/>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SzPts val="40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0"/>
          <p:cNvSpPr txBox="1"/>
          <p:nvPr>
            <p:ph idx="1" type="body"/>
          </p:nvPr>
        </p:nvSpPr>
        <p:spPr>
          <a:xfrm>
            <a:off x="415600" y="1536633"/>
            <a:ext cx="11360700" cy="4555200"/>
          </a:xfrm>
          <a:prstGeom prst="rect">
            <a:avLst/>
          </a:prstGeom>
          <a:noFill/>
          <a:ln>
            <a:noFill/>
          </a:ln>
        </p:spPr>
        <p:txBody>
          <a:bodyPr anchorCtr="0" anchor="t" bIns="0" lIns="0" spcFirstLastPara="1" rIns="0" wrap="square" tIns="0">
            <a:normAutofit/>
          </a:bodyPr>
          <a:lstStyle>
            <a:lvl1pPr indent="-406400" lvl="0" marL="457200" algn="l">
              <a:lnSpc>
                <a:spcPct val="100000"/>
              </a:lnSpc>
              <a:spcBef>
                <a:spcPts val="0"/>
              </a:spcBef>
              <a:spcAft>
                <a:spcPts val="0"/>
              </a:spcAft>
              <a:buSzPts val="2800"/>
              <a:buChar char="•"/>
              <a:defRPr/>
            </a:lvl1pPr>
            <a:lvl2pPr indent="-406400" lvl="1" marL="914400" algn="l">
              <a:lnSpc>
                <a:spcPct val="100000"/>
              </a:lnSpc>
              <a:spcBef>
                <a:spcPts val="1200"/>
              </a:spcBef>
              <a:spcAft>
                <a:spcPts val="0"/>
              </a:spcAft>
              <a:buSzPts val="2800"/>
              <a:buChar char="•"/>
              <a:defRPr/>
            </a:lvl2pPr>
            <a:lvl3pPr indent="-406400" lvl="2" marL="1371600" algn="l">
              <a:lnSpc>
                <a:spcPct val="100000"/>
              </a:lnSpc>
              <a:spcBef>
                <a:spcPts val="1200"/>
              </a:spcBef>
              <a:spcAft>
                <a:spcPts val="0"/>
              </a:spcAft>
              <a:buSzPts val="2800"/>
              <a:buChar char="•"/>
              <a:defRPr/>
            </a:lvl3pPr>
            <a:lvl4pPr indent="-406400" lvl="3" marL="1828800" algn="l">
              <a:lnSpc>
                <a:spcPct val="100000"/>
              </a:lnSpc>
              <a:spcBef>
                <a:spcPts val="1200"/>
              </a:spcBef>
              <a:spcAft>
                <a:spcPts val="0"/>
              </a:spcAft>
              <a:buSzPts val="2800"/>
              <a:buChar char="•"/>
              <a:defRPr/>
            </a:lvl4pPr>
            <a:lvl5pPr indent="-406400" lvl="4" marL="2286000" algn="l">
              <a:lnSpc>
                <a:spcPct val="100000"/>
              </a:lnSpc>
              <a:spcBef>
                <a:spcPts val="1200"/>
              </a:spcBef>
              <a:spcAft>
                <a:spcPts val="0"/>
              </a:spcAft>
              <a:buSzPts val="2800"/>
              <a:buChar char="•"/>
              <a:defRPr/>
            </a:lvl5pPr>
            <a:lvl6pPr indent="-354329" lvl="5" marL="2743200" algn="l">
              <a:lnSpc>
                <a:spcPct val="90000"/>
              </a:lnSpc>
              <a:spcBef>
                <a:spcPts val="1200"/>
              </a:spcBef>
              <a:spcAft>
                <a:spcPts val="0"/>
              </a:spcAft>
              <a:buSzPts val="1980"/>
              <a:buChar char="•"/>
              <a:defRPr/>
            </a:lvl6pPr>
            <a:lvl7pPr indent="-354329" lvl="6" marL="3200400" algn="l">
              <a:lnSpc>
                <a:spcPct val="90000"/>
              </a:lnSpc>
              <a:spcBef>
                <a:spcPts val="551"/>
              </a:spcBef>
              <a:spcAft>
                <a:spcPts val="0"/>
              </a:spcAft>
              <a:buSzPts val="1980"/>
              <a:buChar char="•"/>
              <a:defRPr/>
            </a:lvl7pPr>
            <a:lvl8pPr indent="-354329" lvl="7" marL="3657600" algn="l">
              <a:lnSpc>
                <a:spcPct val="90000"/>
              </a:lnSpc>
              <a:spcBef>
                <a:spcPts val="551"/>
              </a:spcBef>
              <a:spcAft>
                <a:spcPts val="0"/>
              </a:spcAft>
              <a:buSzPts val="1980"/>
              <a:buChar char="•"/>
              <a:defRPr/>
            </a:lvl8pPr>
            <a:lvl9pPr indent="-354329" lvl="8" marL="4114800" algn="l">
              <a:lnSpc>
                <a:spcPct val="90000"/>
              </a:lnSpc>
              <a:spcBef>
                <a:spcPts val="551"/>
              </a:spcBef>
              <a:spcAft>
                <a:spcPts val="0"/>
              </a:spcAft>
              <a:buSzPts val="1980"/>
              <a:buChar char="•"/>
              <a:defRPr/>
            </a:lvl9pPr>
          </a:lstStyle>
          <a:p/>
        </p:txBody>
      </p:sp>
      <p:sp>
        <p:nvSpPr>
          <p:cNvPr id="32" name="Google Shape;32;p30"/>
          <p:cNvSpPr txBox="1"/>
          <p:nvPr>
            <p:ph idx="12" type="sldNum"/>
          </p:nvPr>
        </p:nvSpPr>
        <p:spPr>
          <a:xfrm>
            <a:off x="11296610" y="6217622"/>
            <a:ext cx="731700" cy="524700"/>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Content 2 Column">
  <p:cSld name="Title &amp; Content 2 Column">
    <p:spTree>
      <p:nvGrpSpPr>
        <p:cNvPr id="33" name="Shape 33"/>
        <p:cNvGrpSpPr/>
        <p:nvPr/>
      </p:nvGrpSpPr>
      <p:grpSpPr>
        <a:xfrm>
          <a:off x="0" y="0"/>
          <a:ext cx="0" cy="0"/>
          <a:chOff x="0" y="0"/>
          <a:chExt cx="0" cy="0"/>
        </a:xfrm>
      </p:grpSpPr>
      <p:sp>
        <p:nvSpPr>
          <p:cNvPr id="34" name="Google Shape;34;p31"/>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accent1"/>
              </a:buClr>
              <a:buSzPts val="4000"/>
              <a:buFont typeface="Arial"/>
              <a:buNone/>
              <a:defRPr sz="4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1"/>
          <p:cNvSpPr txBox="1"/>
          <p:nvPr>
            <p:ph idx="1" type="body"/>
          </p:nvPr>
        </p:nvSpPr>
        <p:spPr>
          <a:xfrm>
            <a:off x="1108367" y="1008536"/>
            <a:ext cx="4710544" cy="4639235"/>
          </a:xfrm>
          <a:prstGeom prst="rect">
            <a:avLst/>
          </a:prstGeom>
          <a:noFill/>
          <a:ln>
            <a:noFill/>
          </a:ln>
        </p:spPr>
        <p:txBody>
          <a:bodyPr anchorCtr="0" anchor="t" bIns="0" lIns="0" spcFirstLastPara="1" rIns="0" wrap="square" tIns="0">
            <a:noAutofit/>
          </a:bodyPr>
          <a:lstStyle>
            <a:lvl1pPr indent="-419100" lvl="0" marL="457200" algn="l">
              <a:lnSpc>
                <a:spcPct val="100000"/>
              </a:lnSpc>
              <a:spcBef>
                <a:spcPts val="0"/>
              </a:spcBef>
              <a:spcAft>
                <a:spcPts val="0"/>
              </a:spcAft>
              <a:buClr>
                <a:srgbClr val="5F5F5F"/>
              </a:buClr>
              <a:buSzPts val="3000"/>
              <a:buChar char="•"/>
              <a:defRPr sz="3000"/>
            </a:lvl1pPr>
            <a:lvl2pPr indent="-419100" lvl="1" marL="914400" algn="l">
              <a:lnSpc>
                <a:spcPct val="100000"/>
              </a:lnSpc>
              <a:spcBef>
                <a:spcPts val="1200"/>
              </a:spcBef>
              <a:spcAft>
                <a:spcPts val="0"/>
              </a:spcAft>
              <a:buClr>
                <a:srgbClr val="5F5F5F"/>
              </a:buClr>
              <a:buSzPts val="3000"/>
              <a:buChar char="•"/>
              <a:defRPr sz="3000"/>
            </a:lvl2pPr>
            <a:lvl3pPr indent="-419100" lvl="2" marL="1371600" algn="l">
              <a:lnSpc>
                <a:spcPct val="100000"/>
              </a:lnSpc>
              <a:spcBef>
                <a:spcPts val="1200"/>
              </a:spcBef>
              <a:spcAft>
                <a:spcPts val="0"/>
              </a:spcAft>
              <a:buClr>
                <a:srgbClr val="5F5F5F"/>
              </a:buClr>
              <a:buSzPts val="3000"/>
              <a:buChar char="•"/>
              <a:defRPr sz="3000"/>
            </a:lvl3pPr>
            <a:lvl4pPr indent="-419100" lvl="3" marL="1828800" algn="l">
              <a:lnSpc>
                <a:spcPct val="100000"/>
              </a:lnSpc>
              <a:spcBef>
                <a:spcPts val="1200"/>
              </a:spcBef>
              <a:spcAft>
                <a:spcPts val="0"/>
              </a:spcAft>
              <a:buClr>
                <a:srgbClr val="5F5F5F"/>
              </a:buClr>
              <a:buSzPts val="3000"/>
              <a:buChar char="•"/>
              <a:defRPr sz="3000"/>
            </a:lvl4pPr>
            <a:lvl5pPr indent="-419100" lvl="4" marL="2286000" algn="l">
              <a:lnSpc>
                <a:spcPct val="100000"/>
              </a:lnSpc>
              <a:spcBef>
                <a:spcPts val="1200"/>
              </a:spcBef>
              <a:spcAft>
                <a:spcPts val="0"/>
              </a:spcAft>
              <a:buClr>
                <a:srgbClr val="5F5F5F"/>
              </a:buClr>
              <a:buSzPts val="3000"/>
              <a:buChar char="•"/>
              <a:defRPr sz="3000"/>
            </a:lvl5pPr>
            <a:lvl6pPr indent="-342900" lvl="5" marL="2743200" algn="l">
              <a:lnSpc>
                <a:spcPct val="90000"/>
              </a:lnSpc>
              <a:spcBef>
                <a:spcPts val="1200"/>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36" name="Google Shape;36;p31"/>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37" name="Google Shape;37;p31"/>
          <p:cNvSpPr txBox="1"/>
          <p:nvPr>
            <p:ph idx="2" type="body"/>
          </p:nvPr>
        </p:nvSpPr>
        <p:spPr>
          <a:xfrm>
            <a:off x="6394685" y="1008536"/>
            <a:ext cx="4710547" cy="4639235"/>
          </a:xfrm>
          <a:prstGeom prst="rect">
            <a:avLst/>
          </a:prstGeom>
          <a:noFill/>
          <a:ln>
            <a:noFill/>
          </a:ln>
        </p:spPr>
        <p:txBody>
          <a:bodyPr anchorCtr="0" anchor="t" bIns="0" lIns="0" spcFirstLastPara="1" rIns="0" wrap="square" tIns="0">
            <a:noAutofit/>
          </a:bodyPr>
          <a:lstStyle>
            <a:lvl1pPr indent="-419100" lvl="0" marL="457200" algn="l">
              <a:lnSpc>
                <a:spcPct val="100000"/>
              </a:lnSpc>
              <a:spcBef>
                <a:spcPts val="0"/>
              </a:spcBef>
              <a:spcAft>
                <a:spcPts val="0"/>
              </a:spcAft>
              <a:buClr>
                <a:srgbClr val="5F5F5F"/>
              </a:buClr>
              <a:buSzPts val="3000"/>
              <a:buChar char="•"/>
              <a:defRPr sz="3000"/>
            </a:lvl1pPr>
            <a:lvl2pPr indent="-419100" lvl="1" marL="914400" algn="l">
              <a:lnSpc>
                <a:spcPct val="100000"/>
              </a:lnSpc>
              <a:spcBef>
                <a:spcPts val="1200"/>
              </a:spcBef>
              <a:spcAft>
                <a:spcPts val="0"/>
              </a:spcAft>
              <a:buClr>
                <a:srgbClr val="5F5F5F"/>
              </a:buClr>
              <a:buSzPts val="3000"/>
              <a:buChar char="•"/>
              <a:defRPr sz="3000"/>
            </a:lvl2pPr>
            <a:lvl3pPr indent="-419100" lvl="2" marL="1371600" algn="l">
              <a:lnSpc>
                <a:spcPct val="100000"/>
              </a:lnSpc>
              <a:spcBef>
                <a:spcPts val="1200"/>
              </a:spcBef>
              <a:spcAft>
                <a:spcPts val="0"/>
              </a:spcAft>
              <a:buClr>
                <a:srgbClr val="5F5F5F"/>
              </a:buClr>
              <a:buSzPts val="3000"/>
              <a:buChar char="•"/>
              <a:defRPr sz="3000"/>
            </a:lvl3pPr>
            <a:lvl4pPr indent="-419100" lvl="3" marL="1828800" algn="l">
              <a:lnSpc>
                <a:spcPct val="100000"/>
              </a:lnSpc>
              <a:spcBef>
                <a:spcPts val="1200"/>
              </a:spcBef>
              <a:spcAft>
                <a:spcPts val="0"/>
              </a:spcAft>
              <a:buClr>
                <a:srgbClr val="5F5F5F"/>
              </a:buClr>
              <a:buSzPts val="3000"/>
              <a:buChar char="•"/>
              <a:defRPr sz="3000"/>
            </a:lvl4pPr>
            <a:lvl5pPr indent="-419100" lvl="4" marL="2286000" algn="l">
              <a:lnSpc>
                <a:spcPct val="100000"/>
              </a:lnSpc>
              <a:spcBef>
                <a:spcPts val="1200"/>
              </a:spcBef>
              <a:spcAft>
                <a:spcPts val="0"/>
              </a:spcAft>
              <a:buClr>
                <a:srgbClr val="5F5F5F"/>
              </a:buClr>
              <a:buSzPts val="3000"/>
              <a:buChar char="•"/>
              <a:defRPr sz="3000"/>
            </a:lvl5pPr>
            <a:lvl6pPr indent="-342900" lvl="5" marL="2743200" algn="l">
              <a:lnSpc>
                <a:spcPct val="90000"/>
              </a:lnSpc>
              <a:spcBef>
                <a:spcPts val="1200"/>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38" name="Google Shape;38;p31"/>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sz="7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 Text + Image">
  <p:cSld name="Content - Text + Image">
    <p:spTree>
      <p:nvGrpSpPr>
        <p:cNvPr id="39" name="Shape 39"/>
        <p:cNvGrpSpPr/>
        <p:nvPr/>
      </p:nvGrpSpPr>
      <p:grpSpPr>
        <a:xfrm>
          <a:off x="0" y="0"/>
          <a:ext cx="0" cy="0"/>
          <a:chOff x="0" y="0"/>
          <a:chExt cx="0" cy="0"/>
        </a:xfrm>
      </p:grpSpPr>
      <p:sp>
        <p:nvSpPr>
          <p:cNvPr id="40" name="Google Shape;40;p32"/>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accent1"/>
              </a:buClr>
              <a:buSzPts val="4000"/>
              <a:buFont typeface="Arial"/>
              <a:buNone/>
              <a:defRPr sz="4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32"/>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42" name="Google Shape;42;p32"/>
          <p:cNvSpPr txBox="1"/>
          <p:nvPr>
            <p:ph idx="1" type="body"/>
          </p:nvPr>
        </p:nvSpPr>
        <p:spPr>
          <a:xfrm>
            <a:off x="1108369" y="1008529"/>
            <a:ext cx="4710545" cy="5143500"/>
          </a:xfrm>
          <a:prstGeom prst="rect">
            <a:avLst/>
          </a:prstGeom>
          <a:noFill/>
          <a:ln>
            <a:noFill/>
          </a:ln>
        </p:spPr>
        <p:txBody>
          <a:bodyPr anchorCtr="0" anchor="t" bIns="0" lIns="0" spcFirstLastPara="1" rIns="0" wrap="square" tIns="0">
            <a:normAutofit/>
          </a:bodyPr>
          <a:lstStyle>
            <a:lvl1pPr indent="-419100" lvl="0" marL="457200" algn="l">
              <a:lnSpc>
                <a:spcPct val="100000"/>
              </a:lnSpc>
              <a:spcBef>
                <a:spcPts val="0"/>
              </a:spcBef>
              <a:spcAft>
                <a:spcPts val="0"/>
              </a:spcAft>
              <a:buClr>
                <a:srgbClr val="5F5F5F"/>
              </a:buClr>
              <a:buSzPts val="3000"/>
              <a:buChar char="•"/>
              <a:defRPr sz="3000"/>
            </a:lvl1pPr>
            <a:lvl2pPr indent="-419100" lvl="1" marL="914400" algn="l">
              <a:lnSpc>
                <a:spcPct val="100000"/>
              </a:lnSpc>
              <a:spcBef>
                <a:spcPts val="1200"/>
              </a:spcBef>
              <a:spcAft>
                <a:spcPts val="0"/>
              </a:spcAft>
              <a:buClr>
                <a:srgbClr val="5F5F5F"/>
              </a:buClr>
              <a:buSzPts val="3000"/>
              <a:buChar char="•"/>
              <a:defRPr sz="3000"/>
            </a:lvl2pPr>
            <a:lvl3pPr indent="-419100" lvl="2" marL="1371600" algn="l">
              <a:lnSpc>
                <a:spcPct val="100000"/>
              </a:lnSpc>
              <a:spcBef>
                <a:spcPts val="1200"/>
              </a:spcBef>
              <a:spcAft>
                <a:spcPts val="0"/>
              </a:spcAft>
              <a:buClr>
                <a:srgbClr val="5F5F5F"/>
              </a:buClr>
              <a:buSzPts val="3000"/>
              <a:buChar char="•"/>
              <a:defRPr sz="3000"/>
            </a:lvl3pPr>
            <a:lvl4pPr indent="-419100" lvl="3" marL="1828800" algn="l">
              <a:lnSpc>
                <a:spcPct val="100000"/>
              </a:lnSpc>
              <a:spcBef>
                <a:spcPts val="1200"/>
              </a:spcBef>
              <a:spcAft>
                <a:spcPts val="0"/>
              </a:spcAft>
              <a:buClr>
                <a:srgbClr val="5F5F5F"/>
              </a:buClr>
              <a:buSzPts val="3000"/>
              <a:buChar char="•"/>
              <a:defRPr sz="3000"/>
            </a:lvl4pPr>
            <a:lvl5pPr indent="-419100" lvl="4" marL="2286000" algn="l">
              <a:lnSpc>
                <a:spcPct val="100000"/>
              </a:lnSpc>
              <a:spcBef>
                <a:spcPts val="1200"/>
              </a:spcBef>
              <a:spcAft>
                <a:spcPts val="0"/>
              </a:spcAft>
              <a:buClr>
                <a:srgbClr val="5F5F5F"/>
              </a:buClr>
              <a:buSzPts val="3000"/>
              <a:buChar char="•"/>
              <a:defRPr sz="3000"/>
            </a:lvl5pPr>
            <a:lvl6pPr indent="-342900" lvl="5" marL="2743200" algn="l">
              <a:lnSpc>
                <a:spcPct val="90000"/>
              </a:lnSpc>
              <a:spcBef>
                <a:spcPts val="1200"/>
              </a:spcBef>
              <a:spcAft>
                <a:spcPts val="0"/>
              </a:spcAft>
              <a:buClr>
                <a:schemeClr val="dk1"/>
              </a:buClr>
              <a:buSzPts val="1800"/>
              <a:buChar char="•"/>
              <a:defRPr/>
            </a:lvl6pPr>
            <a:lvl7pPr indent="-342900" lvl="6" marL="3200400" algn="l">
              <a:lnSpc>
                <a:spcPct val="90000"/>
              </a:lnSpc>
              <a:spcBef>
                <a:spcPts val="551"/>
              </a:spcBef>
              <a:spcAft>
                <a:spcPts val="0"/>
              </a:spcAft>
              <a:buClr>
                <a:schemeClr val="dk1"/>
              </a:buClr>
              <a:buSzPts val="1800"/>
              <a:buChar char="•"/>
              <a:defRPr/>
            </a:lvl7pPr>
            <a:lvl8pPr indent="-342900" lvl="7" marL="3657600" algn="l">
              <a:lnSpc>
                <a:spcPct val="90000"/>
              </a:lnSpc>
              <a:spcBef>
                <a:spcPts val="551"/>
              </a:spcBef>
              <a:spcAft>
                <a:spcPts val="0"/>
              </a:spcAft>
              <a:buClr>
                <a:schemeClr val="dk1"/>
              </a:buClr>
              <a:buSzPts val="1800"/>
              <a:buChar char="•"/>
              <a:defRPr/>
            </a:lvl8pPr>
            <a:lvl9pPr indent="-342900" lvl="8" marL="4114800" algn="l">
              <a:lnSpc>
                <a:spcPct val="90000"/>
              </a:lnSpc>
              <a:spcBef>
                <a:spcPts val="551"/>
              </a:spcBef>
              <a:spcAft>
                <a:spcPts val="0"/>
              </a:spcAft>
              <a:buClr>
                <a:schemeClr val="dk1"/>
              </a:buClr>
              <a:buSzPts val="1800"/>
              <a:buChar char="•"/>
              <a:defRPr/>
            </a:lvl9pPr>
          </a:lstStyle>
          <a:p/>
        </p:txBody>
      </p:sp>
      <p:sp>
        <p:nvSpPr>
          <p:cNvPr id="43" name="Google Shape;43;p32"/>
          <p:cNvSpPr/>
          <p:nvPr>
            <p:ph idx="2" type="pic"/>
          </p:nvPr>
        </p:nvSpPr>
        <p:spPr>
          <a:xfrm>
            <a:off x="6384883" y="1008530"/>
            <a:ext cx="3330000" cy="3227294"/>
          </a:xfrm>
          <a:prstGeom prst="rect">
            <a:avLst/>
          </a:prstGeom>
          <a:noFill/>
          <a:ln>
            <a:noFill/>
          </a:ln>
        </p:spPr>
      </p:sp>
      <p:sp>
        <p:nvSpPr>
          <p:cNvPr id="44" name="Google Shape;44;p32"/>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b="0" i="0" sz="7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 Title + Image only">
  <p:cSld name="Content - Title + Image only">
    <p:spTree>
      <p:nvGrpSpPr>
        <p:cNvPr id="45" name="Shape 45"/>
        <p:cNvGrpSpPr/>
        <p:nvPr/>
      </p:nvGrpSpPr>
      <p:grpSpPr>
        <a:xfrm>
          <a:off x="0" y="0"/>
          <a:ext cx="0" cy="0"/>
          <a:chOff x="0" y="0"/>
          <a:chExt cx="0" cy="0"/>
        </a:xfrm>
      </p:grpSpPr>
      <p:sp>
        <p:nvSpPr>
          <p:cNvPr id="46" name="Google Shape;46;p33"/>
          <p:cNvSpPr txBox="1"/>
          <p:nvPr>
            <p:ph type="title"/>
          </p:nvPr>
        </p:nvSpPr>
        <p:spPr>
          <a:xfrm>
            <a:off x="781236" y="398174"/>
            <a:ext cx="5193436" cy="3030827"/>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accent1"/>
              </a:buClr>
              <a:buSzPts val="2800"/>
              <a:buFont typeface="Arial"/>
              <a:buNone/>
              <a:defRPr sz="2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3"/>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3"/>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49" name="Google Shape;49;p33"/>
          <p:cNvSpPr/>
          <p:nvPr>
            <p:ph idx="2" type="pic"/>
          </p:nvPr>
        </p:nvSpPr>
        <p:spPr>
          <a:xfrm>
            <a:off x="6373097" y="1008538"/>
            <a:ext cx="4710545" cy="4639235"/>
          </a:xfrm>
          <a:prstGeom prst="rect">
            <a:avLst/>
          </a:prstGeom>
          <a:noFill/>
          <a:ln>
            <a:noFill/>
          </a:ln>
        </p:spPr>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Image">
  <p:cSld name="Title + Image">
    <p:spTree>
      <p:nvGrpSpPr>
        <p:cNvPr id="50" name="Shape 50"/>
        <p:cNvGrpSpPr/>
        <p:nvPr/>
      </p:nvGrpSpPr>
      <p:grpSpPr>
        <a:xfrm>
          <a:off x="0" y="0"/>
          <a:ext cx="0" cy="0"/>
          <a:chOff x="0" y="0"/>
          <a:chExt cx="0" cy="0"/>
        </a:xfrm>
      </p:grpSpPr>
      <p:sp>
        <p:nvSpPr>
          <p:cNvPr id="51" name="Google Shape;51;p34"/>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4"/>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4"/>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54" name="Google Shape;54;p34"/>
          <p:cNvSpPr/>
          <p:nvPr>
            <p:ph idx="2" type="pic"/>
          </p:nvPr>
        </p:nvSpPr>
        <p:spPr>
          <a:xfrm>
            <a:off x="1108369" y="1008538"/>
            <a:ext cx="9975273" cy="4639235"/>
          </a:xfrm>
          <a:prstGeom prst="rect">
            <a:avLst/>
          </a:prstGeom>
          <a:noFill/>
          <a:ln>
            <a:noFill/>
          </a:ln>
        </p:spPr>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 Footer Only - Blank" type="blank">
  <p:cSld name="BLANK">
    <p:spTree>
      <p:nvGrpSpPr>
        <p:cNvPr id="55" name="Shape 55"/>
        <p:cNvGrpSpPr/>
        <p:nvPr/>
      </p:nvGrpSpPr>
      <p:grpSpPr>
        <a:xfrm>
          <a:off x="0" y="0"/>
          <a:ext cx="0" cy="0"/>
          <a:chOff x="0" y="0"/>
          <a:chExt cx="0" cy="0"/>
        </a:xfrm>
      </p:grpSpPr>
      <p:sp>
        <p:nvSpPr>
          <p:cNvPr id="56" name="Google Shape;56;p35"/>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algn="r">
              <a:lnSpc>
                <a:spcPct val="100000"/>
              </a:lnSpc>
              <a:spcBef>
                <a:spcPts val="0"/>
              </a:spcBef>
              <a:spcAft>
                <a:spcPts val="0"/>
              </a:spcAft>
              <a:buSzPts val="1400"/>
              <a:buNone/>
              <a:defRPr b="0"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5"/>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11" Type="http://schemas.openxmlformats.org/officeDocument/2006/relationships/theme" Target="../theme/theme2.xml"/><Relationship Id="rId10" Type="http://schemas.openxmlformats.org/officeDocument/2006/relationships/slideLayout" Target="../slideLayouts/slideLayout8.xml"/><Relationship Id="rId9" Type="http://schemas.openxmlformats.org/officeDocument/2006/relationships/slideLayout" Target="../slideLayouts/slideLayout7.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7"/>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lvl1pPr lvl="0" marR="0" rtl="0" algn="l">
              <a:lnSpc>
                <a:spcPct val="100000"/>
              </a:lnSpc>
              <a:spcBef>
                <a:spcPts val="0"/>
              </a:spcBef>
              <a:spcAft>
                <a:spcPts val="0"/>
              </a:spcAft>
              <a:buClr>
                <a:schemeClr val="accent1"/>
              </a:buClr>
              <a:buSzPts val="4000"/>
              <a:buFont typeface="Arial"/>
              <a:buNone/>
              <a:defRPr b="1" i="0" sz="4000" u="none" cap="none" strike="noStrike">
                <a:solidFill>
                  <a:schemeClr val="accen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7"/>
          <p:cNvSpPr txBox="1"/>
          <p:nvPr>
            <p:ph idx="1" type="body"/>
          </p:nvPr>
        </p:nvSpPr>
        <p:spPr>
          <a:xfrm>
            <a:off x="1108365" y="1008529"/>
            <a:ext cx="9975272" cy="5168434"/>
          </a:xfrm>
          <a:prstGeom prst="rect">
            <a:avLst/>
          </a:prstGeom>
          <a:noFill/>
          <a:ln>
            <a:noFill/>
          </a:ln>
        </p:spPr>
        <p:txBody>
          <a:bodyPr anchorCtr="0" anchor="t" bIns="0" lIns="0" spcFirstLastPara="1" rIns="0" wrap="square" tIns="0">
            <a:normAutofit/>
          </a:bodyPr>
          <a:lstStyle>
            <a:lvl1pPr indent="-406400" lvl="0" marL="457200" marR="0" rtl="0" algn="l">
              <a:lnSpc>
                <a:spcPct val="100000"/>
              </a:lnSpc>
              <a:spcBef>
                <a:spcPts val="0"/>
              </a:spcBef>
              <a:spcAft>
                <a:spcPts val="0"/>
              </a:spcAft>
              <a:buClr>
                <a:srgbClr val="5F5F5F"/>
              </a:buClr>
              <a:buSzPts val="2800"/>
              <a:buFont typeface="Arial"/>
              <a:buChar char="•"/>
              <a:defRPr b="0" i="0" sz="2800" u="none" cap="none" strike="noStrike">
                <a:solidFill>
                  <a:srgbClr val="5F5F5F"/>
                </a:solidFill>
                <a:latin typeface="Arial"/>
                <a:ea typeface="Arial"/>
                <a:cs typeface="Arial"/>
                <a:sym typeface="Arial"/>
              </a:defRPr>
            </a:lvl1pPr>
            <a:lvl2pPr indent="-406400" lvl="1" marL="914400" marR="0" rtl="0" algn="l">
              <a:lnSpc>
                <a:spcPct val="100000"/>
              </a:lnSpc>
              <a:spcBef>
                <a:spcPts val="1200"/>
              </a:spcBef>
              <a:spcAft>
                <a:spcPts val="0"/>
              </a:spcAft>
              <a:buClr>
                <a:srgbClr val="5F5F5F"/>
              </a:buClr>
              <a:buSzPts val="2800"/>
              <a:buFont typeface="Arial"/>
              <a:buChar char="•"/>
              <a:defRPr b="0" i="0" sz="2800" u="none" cap="none" strike="noStrike">
                <a:solidFill>
                  <a:srgbClr val="5F5F5F"/>
                </a:solidFill>
                <a:latin typeface="Arial"/>
                <a:ea typeface="Arial"/>
                <a:cs typeface="Arial"/>
                <a:sym typeface="Arial"/>
              </a:defRPr>
            </a:lvl2pPr>
            <a:lvl3pPr indent="-406400" lvl="2" marL="1371600" marR="0" rtl="0" algn="l">
              <a:lnSpc>
                <a:spcPct val="100000"/>
              </a:lnSpc>
              <a:spcBef>
                <a:spcPts val="1200"/>
              </a:spcBef>
              <a:spcAft>
                <a:spcPts val="0"/>
              </a:spcAft>
              <a:buClr>
                <a:srgbClr val="5F5F5F"/>
              </a:buClr>
              <a:buSzPts val="2800"/>
              <a:buFont typeface="Arial"/>
              <a:buChar char="•"/>
              <a:defRPr b="0" i="0" sz="2800" u="none" cap="none" strike="noStrike">
                <a:solidFill>
                  <a:srgbClr val="5F5F5F"/>
                </a:solidFill>
                <a:latin typeface="Arial"/>
                <a:ea typeface="Arial"/>
                <a:cs typeface="Arial"/>
                <a:sym typeface="Arial"/>
              </a:defRPr>
            </a:lvl3pPr>
            <a:lvl4pPr indent="-406400" lvl="3" marL="1828800" marR="0" rtl="0" algn="l">
              <a:lnSpc>
                <a:spcPct val="100000"/>
              </a:lnSpc>
              <a:spcBef>
                <a:spcPts val="1200"/>
              </a:spcBef>
              <a:spcAft>
                <a:spcPts val="0"/>
              </a:spcAft>
              <a:buClr>
                <a:srgbClr val="5F5F5F"/>
              </a:buClr>
              <a:buSzPts val="2800"/>
              <a:buFont typeface="Arial"/>
              <a:buChar char="•"/>
              <a:defRPr b="0" i="0" sz="2800" u="none" cap="none" strike="noStrike">
                <a:solidFill>
                  <a:srgbClr val="5F5F5F"/>
                </a:solidFill>
                <a:latin typeface="Arial"/>
                <a:ea typeface="Arial"/>
                <a:cs typeface="Arial"/>
                <a:sym typeface="Arial"/>
              </a:defRPr>
            </a:lvl4pPr>
            <a:lvl5pPr indent="-406400" lvl="4" marL="2286000" marR="0" rtl="0" algn="l">
              <a:lnSpc>
                <a:spcPct val="100000"/>
              </a:lnSpc>
              <a:spcBef>
                <a:spcPts val="1200"/>
              </a:spcBef>
              <a:spcAft>
                <a:spcPts val="0"/>
              </a:spcAft>
              <a:buClr>
                <a:srgbClr val="5F5F5F"/>
              </a:buClr>
              <a:buSzPts val="2800"/>
              <a:buFont typeface="Arial"/>
              <a:buChar char="•"/>
              <a:defRPr b="0" i="0" sz="2800" u="none" cap="none" strike="noStrike">
                <a:solidFill>
                  <a:srgbClr val="5F5F5F"/>
                </a:solidFill>
                <a:latin typeface="Arial"/>
                <a:ea typeface="Arial"/>
                <a:cs typeface="Arial"/>
                <a:sym typeface="Arial"/>
              </a:defRPr>
            </a:lvl5pPr>
            <a:lvl6pPr indent="-354329" lvl="5" marL="2743200" marR="0" rtl="0" algn="l">
              <a:lnSpc>
                <a:spcPct val="90000"/>
              </a:lnSpc>
              <a:spcBef>
                <a:spcPts val="1200"/>
              </a:spcBef>
              <a:spcAft>
                <a:spcPts val="0"/>
              </a:spcAft>
              <a:buClr>
                <a:schemeClr val="dk1"/>
              </a:buClr>
              <a:buSzPts val="1980"/>
              <a:buFont typeface="Arial"/>
              <a:buChar char="•"/>
              <a:defRPr b="0" i="0" sz="1979" u="none" cap="none" strike="noStrike">
                <a:solidFill>
                  <a:schemeClr val="dk1"/>
                </a:solidFill>
                <a:latin typeface="Arial"/>
                <a:ea typeface="Arial"/>
                <a:cs typeface="Arial"/>
                <a:sym typeface="Arial"/>
              </a:defRPr>
            </a:lvl6pPr>
            <a:lvl7pPr indent="-354329" lvl="6" marL="3200400" marR="0" rtl="0" algn="l">
              <a:lnSpc>
                <a:spcPct val="90000"/>
              </a:lnSpc>
              <a:spcBef>
                <a:spcPts val="551"/>
              </a:spcBef>
              <a:spcAft>
                <a:spcPts val="0"/>
              </a:spcAft>
              <a:buClr>
                <a:schemeClr val="dk1"/>
              </a:buClr>
              <a:buSzPts val="1980"/>
              <a:buFont typeface="Arial"/>
              <a:buChar char="•"/>
              <a:defRPr b="0" i="0" sz="1979" u="none" cap="none" strike="noStrike">
                <a:solidFill>
                  <a:schemeClr val="dk1"/>
                </a:solidFill>
                <a:latin typeface="Arial"/>
                <a:ea typeface="Arial"/>
                <a:cs typeface="Arial"/>
                <a:sym typeface="Arial"/>
              </a:defRPr>
            </a:lvl7pPr>
            <a:lvl8pPr indent="-354329" lvl="7" marL="3657600" marR="0" rtl="0" algn="l">
              <a:lnSpc>
                <a:spcPct val="90000"/>
              </a:lnSpc>
              <a:spcBef>
                <a:spcPts val="551"/>
              </a:spcBef>
              <a:spcAft>
                <a:spcPts val="0"/>
              </a:spcAft>
              <a:buClr>
                <a:schemeClr val="dk1"/>
              </a:buClr>
              <a:buSzPts val="1980"/>
              <a:buFont typeface="Arial"/>
              <a:buChar char="•"/>
              <a:defRPr b="0" i="0" sz="1979" u="none" cap="none" strike="noStrike">
                <a:solidFill>
                  <a:schemeClr val="dk1"/>
                </a:solidFill>
                <a:latin typeface="Arial"/>
                <a:ea typeface="Arial"/>
                <a:cs typeface="Arial"/>
                <a:sym typeface="Arial"/>
              </a:defRPr>
            </a:lvl8pPr>
            <a:lvl9pPr indent="-354329" lvl="8" marL="4114800" marR="0" rtl="0" algn="l">
              <a:lnSpc>
                <a:spcPct val="90000"/>
              </a:lnSpc>
              <a:spcBef>
                <a:spcPts val="551"/>
              </a:spcBef>
              <a:spcAft>
                <a:spcPts val="0"/>
              </a:spcAft>
              <a:buClr>
                <a:schemeClr val="dk1"/>
              </a:buClr>
              <a:buSzPts val="1980"/>
              <a:buFont typeface="Arial"/>
              <a:buChar char="•"/>
              <a:defRPr b="0" i="0" sz="1979" u="none" cap="none" strike="noStrike">
                <a:solidFill>
                  <a:schemeClr val="dk1"/>
                </a:solidFill>
                <a:latin typeface="Arial"/>
                <a:ea typeface="Arial"/>
                <a:cs typeface="Arial"/>
                <a:sym typeface="Arial"/>
              </a:defRPr>
            </a:lvl9pPr>
          </a:lstStyle>
          <a:p/>
        </p:txBody>
      </p:sp>
      <p:sp>
        <p:nvSpPr>
          <p:cNvPr id="12" name="Google Shape;12;p27"/>
          <p:cNvSpPr/>
          <p:nvPr/>
        </p:nvSpPr>
        <p:spPr>
          <a:xfrm>
            <a:off x="0" y="6656294"/>
            <a:ext cx="12192000" cy="201706"/>
          </a:xfrm>
          <a:prstGeom prst="rect">
            <a:avLst/>
          </a:prstGeom>
          <a:solidFill>
            <a:schemeClr val="accen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Arial"/>
              <a:ea typeface="Arial"/>
              <a:cs typeface="Arial"/>
              <a:sym typeface="Arial"/>
            </a:endParaRPr>
          </a:p>
        </p:txBody>
      </p:sp>
      <p:pic>
        <p:nvPicPr>
          <p:cNvPr id="13" name="Google Shape;13;p27"/>
          <p:cNvPicPr preferRelativeResize="0"/>
          <p:nvPr/>
        </p:nvPicPr>
        <p:blipFill rotWithShape="1">
          <a:blip r:embed="rId1">
            <a:alphaModFix/>
          </a:blip>
          <a:srcRect b="0" l="0" r="0" t="0"/>
          <a:stretch/>
        </p:blipFill>
        <p:spPr>
          <a:xfrm>
            <a:off x="1108369" y="6151835"/>
            <a:ext cx="826964" cy="403606"/>
          </a:xfrm>
          <a:prstGeom prst="rect">
            <a:avLst/>
          </a:prstGeom>
          <a:noFill/>
          <a:ln>
            <a:noFill/>
          </a:ln>
        </p:spPr>
      </p:pic>
      <p:pic>
        <p:nvPicPr>
          <p:cNvPr id="14" name="Google Shape;14;p27"/>
          <p:cNvPicPr preferRelativeResize="0"/>
          <p:nvPr/>
        </p:nvPicPr>
        <p:blipFill rotWithShape="1">
          <a:blip r:embed="rId2">
            <a:alphaModFix/>
          </a:blip>
          <a:srcRect b="0" l="0" r="0" t="0"/>
          <a:stretch/>
        </p:blipFill>
        <p:spPr>
          <a:xfrm>
            <a:off x="2157984" y="6063142"/>
            <a:ext cx="826964" cy="492299"/>
          </a:xfrm>
          <a:prstGeom prst="rect">
            <a:avLst/>
          </a:prstGeom>
          <a:noFill/>
          <a:ln>
            <a:noFill/>
          </a:ln>
        </p:spPr>
      </p:pic>
      <p:sp>
        <p:nvSpPr>
          <p:cNvPr id="15" name="Google Shape;15;p27"/>
          <p:cNvSpPr txBox="1"/>
          <p:nvPr>
            <p:ph idx="11" type="ftr"/>
          </p:nvPr>
        </p:nvSpPr>
        <p:spPr>
          <a:xfrm>
            <a:off x="7324077" y="6152029"/>
            <a:ext cx="3759553" cy="403412"/>
          </a:xfrm>
          <a:prstGeom prst="rect">
            <a:avLst/>
          </a:prstGeom>
          <a:noFill/>
          <a:ln>
            <a:noFill/>
          </a:ln>
        </p:spPr>
        <p:txBody>
          <a:bodyPr anchorCtr="0" anchor="b" bIns="0" lIns="0" spcFirstLastPara="1" rIns="0" wrap="square" tIns="0">
            <a:noAutofit/>
          </a:bodyPr>
          <a:lstStyle>
            <a:lvl1pPr lvl="0" marR="0" rtl="0" algn="r">
              <a:lnSpc>
                <a:spcPct val="100000"/>
              </a:lnSpc>
              <a:spcBef>
                <a:spcPts val="0"/>
              </a:spcBef>
              <a:spcAft>
                <a:spcPts val="0"/>
              </a:spcAft>
              <a:buClr>
                <a:srgbClr val="000000"/>
              </a:buClr>
              <a:buSzPts val="1400"/>
              <a:buFont typeface="Arial"/>
              <a:buNone/>
              <a:defRPr b="0" i="0" sz="7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6" name="Google Shape;16;p27"/>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lvl1pPr indent="0" lvl="0"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20"/>
              <a:buFont typeface="Arial"/>
              <a:buNone/>
              <a:defRPr b="0" i="0" sz="1320" u="none" cap="none" strike="noStrike">
                <a:solidFill>
                  <a:srgbClr val="5F5F5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mc:AlternateContent>
    <mc:Choice Requires="p14">
      <p:transition spd="slow" p14:dur="700">
        <p:fade/>
      </p:transition>
    </mc:Choice>
    <mc:Fallback>
      <p:transition spd="slow">
        <p:fade/>
      </p:transition>
    </mc:Fallback>
  </mc:AlternateConten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448">
          <p15:clr>
            <a:srgbClr val="F26B43"/>
          </p15:clr>
        </p15:guide>
        <p15:guide id="2" pos="3168">
          <p15:clr>
            <a:srgbClr val="F26B43"/>
          </p15:clr>
        </p15:guide>
        <p15:guide id="3" pos="576">
          <p15:clr>
            <a:srgbClr val="F26B43"/>
          </p15:clr>
        </p15:guide>
        <p15:guide id="4" pos="5760">
          <p15:clr>
            <a:srgbClr val="F26B43"/>
          </p15:clr>
        </p15:guide>
        <p15:guide id="5" pos="6192">
          <p15:clr>
            <a:srgbClr val="F26B43"/>
          </p15:clr>
        </p15:guide>
        <p15:guide id="6" orient="horz" pos="4752">
          <p15:clr>
            <a:srgbClr val="F26B43"/>
          </p15:clr>
        </p15:guide>
        <p15:guide id="7" orient="horz" pos="4680">
          <p15:clr>
            <a:srgbClr val="F26B43"/>
          </p15:clr>
        </p15:guide>
        <p15:guide id="8" orient="horz" pos="4392">
          <p15:clr>
            <a:srgbClr val="F26B43"/>
          </p15:clr>
        </p15:guide>
        <p15:guide id="9" pos="3312">
          <p15:clr>
            <a:srgbClr val="F26B43"/>
          </p15:clr>
        </p15:guide>
        <p15:guide id="10" pos="3024">
          <p15:clr>
            <a:srgbClr val="F26B43"/>
          </p15:clr>
        </p15:guide>
        <p15:guide id="11" orient="horz" pos="288">
          <p15:clr>
            <a:srgbClr val="F26B43"/>
          </p15:clr>
        </p15:guide>
        <p15:guide id="12" orient="horz" pos="432">
          <p15:clr>
            <a:srgbClr val="F26B43"/>
          </p15:clr>
        </p15:guide>
        <p15:guide id="13" orient="horz" pos="720">
          <p15:clr>
            <a:srgbClr val="F26B43"/>
          </p15:clr>
        </p15:guide>
        <p15:guide id="14" orient="horz" pos="4032">
          <p15:clr>
            <a:srgbClr val="F26B43"/>
          </p15:clr>
        </p15:guide>
        <p15:guide id="15" orient="horz" pos="489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comments" Target="../comments/commen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www.cdph.ca.gov/Programs/CID/DCDC/Pages/COVID-19/K-12-Guidance-2021-22-School-Year.aspx" TargetMode="External"/><Relationship Id="rId4" Type="http://schemas.openxmlformats.org/officeDocument/2006/relationships/hyperlink" Target="https://docs.google.com/document/d/124Iv_tFJje04VrgZG8c39GdojPYsd8_zhH9E3kLLRe4/edit"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cdph.ca.gov/Programs/CID/DCDC/CDPH%20Document%20Library/COVID-19/self-isolation-instructions.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www.cdph.ca.gov/Programs/CID/DCDC/CDPH%20Document%20Library/COVID-19/selfq_handou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https://gcc02.safelinks.protection.outlook.com/?url=https%3A%2F%2Fwww.cdc.gov%2Fcoronavirus%2F2019-ncov%2Fprevent-getting-sick%2Fabout-face-coverings.html&amp;data=04%7C01%7CLSantora%40marincounty.org%7C09bf6e316ea14bfd6eb508d9881d33e3%7Cd272712e54ee458485b3934c194eeb6d%7C0%7C0%7C637690481280523345%7CUnknown%7CTWFpbGZsb3d8eyJWIjoiMC4wLjAwMDAiLCJQIjoiV2luMzIiLCJBTiI6Ik1haWwiLCJXVCI6Mn0%3D%7C1000&amp;sdata=YskKHPXGYR7z1BYTld0uoRp4l4rUsNdTmnhU5i5EokA%3D&amp;reserved=0" TargetMode="External"/><Relationship Id="rId4" Type="http://schemas.openxmlformats.org/officeDocument/2006/relationships/hyperlink" Target="https://gcc02.safelinks.protection.outlook.com/?url=https%3A%2F%2Fwww.cdph.ca.gov%2FPrograms%2FCID%2FDCDC%2FPages%2FCOVID-19%2Fguidance-for-face-coverings.aspx&amp;data=04%7C01%7CLSantora%40marincounty.org%7C09bf6e316ea14bfd6eb508d9881d33e3%7Cd272712e54ee458485b3934c194eeb6d%7C0%7C0%7C637690481280523345%7CUnknown%7CTWFpbGZsb3d8eyJWIjoiMC4wLjAwMDAiLCJQIjoiV2luMzIiLCJBTiI6Ik1haWwiLCJXVCI6Mn0%3D%7C1000&amp;sdata=srIlwsHMcP%2BPdV2YRFOsiHi8j9MYrLHeKP0XyLxGuw0%3D&amp;reserved=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hyperlink" Target="https://docs.google.com/document/d/124Iv_tFJje04VrgZG8c39GdojPYsd8_zhH9E3kLLRe4/edit"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hyperlink" Target="https://docs.google.com/document/d/1EyyFRIetG6lW7OmE-Z_D1fV8DUzJIFkC_Zc0GEKGIgU/edit"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docs.google.com/document/d/124Iv_tFJje04VrgZG8c39GdojPYsd8_zhH9E3kLLRe4/edi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0.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
          <p:cNvSpPr txBox="1"/>
          <p:nvPr>
            <p:ph type="ctrTitle"/>
          </p:nvPr>
        </p:nvSpPr>
        <p:spPr>
          <a:xfrm>
            <a:off x="2219218" y="3787796"/>
            <a:ext cx="8967047" cy="1411698"/>
          </a:xfrm>
          <a:prstGeom prst="rect">
            <a:avLst/>
          </a:prstGeom>
          <a:noFill/>
          <a:ln>
            <a:noFill/>
          </a:ln>
        </p:spPr>
        <p:txBody>
          <a:bodyPr anchorCtr="0" anchor="b" bIns="0" lIns="0" spcFirstLastPara="1" rIns="0" wrap="square" tIns="0">
            <a:normAutofit fontScale="90000"/>
          </a:bodyPr>
          <a:lstStyle/>
          <a:p>
            <a:pPr indent="0" lvl="0" marL="0" rtl="0" algn="r">
              <a:lnSpc>
                <a:spcPct val="100000"/>
              </a:lnSpc>
              <a:spcBef>
                <a:spcPts val="0"/>
              </a:spcBef>
              <a:spcAft>
                <a:spcPts val="0"/>
              </a:spcAft>
              <a:buClr>
                <a:schemeClr val="lt1"/>
              </a:buClr>
              <a:buSzPct val="111111"/>
              <a:buFont typeface="Arial"/>
              <a:buNone/>
            </a:pPr>
            <a:r>
              <a:rPr lang="en-US"/>
              <a:t>Marin County </a:t>
            </a:r>
            <a:br>
              <a:rPr lang="en-US"/>
            </a:br>
            <a:r>
              <a:rPr lang="en-US"/>
              <a:t>COVID-19 Update</a:t>
            </a:r>
            <a:br>
              <a:rPr lang="en-US"/>
            </a:br>
            <a:r>
              <a:rPr lang="en-US"/>
              <a:t>School Leadership &amp; Public Health Liaisons</a:t>
            </a:r>
            <a:endParaRPr/>
          </a:p>
        </p:txBody>
      </p:sp>
      <p:sp>
        <p:nvSpPr>
          <p:cNvPr id="64" name="Google Shape;64;p1"/>
          <p:cNvSpPr txBox="1"/>
          <p:nvPr>
            <p:ph idx="1" type="subTitle"/>
          </p:nvPr>
        </p:nvSpPr>
        <p:spPr>
          <a:xfrm>
            <a:off x="4580879" y="5199737"/>
            <a:ext cx="6605386" cy="806824"/>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chemeClr val="accent2"/>
              </a:buClr>
              <a:buSzPts val="2800"/>
              <a:buNone/>
            </a:pPr>
            <a:r>
              <a:rPr lang="en-US">
                <a:latin typeface="Arial"/>
                <a:ea typeface="Arial"/>
                <a:cs typeface="Arial"/>
                <a:sym typeface="Arial"/>
              </a:rPr>
              <a:t>January 4, 202</a:t>
            </a:r>
            <a:r>
              <a:rPr lang="en-US"/>
              <a:t>2</a:t>
            </a:r>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0"/>
          <p:cNvSpPr txBox="1"/>
          <p:nvPr>
            <p:ph type="title"/>
          </p:nvPr>
        </p:nvSpPr>
        <p:spPr>
          <a:xfrm>
            <a:off x="1108365" y="398174"/>
            <a:ext cx="10806548" cy="610356"/>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Clr>
                <a:schemeClr val="accent1"/>
              </a:buClr>
              <a:buSzPct val="111111"/>
              <a:buFont typeface="Arial"/>
              <a:buNone/>
            </a:pPr>
            <a:r>
              <a:rPr lang="en-US"/>
              <a:t>Preliminary Results of Return to School Testing</a:t>
            </a:r>
            <a:endParaRPr/>
          </a:p>
        </p:txBody>
      </p:sp>
      <p:sp>
        <p:nvSpPr>
          <p:cNvPr id="144" name="Google Shape;144;p10"/>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December 29-January 4</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a:t>Primary.Health</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406400" lvl="1" marL="914400" rtl="0" algn="l">
              <a:lnSpc>
                <a:spcPct val="100000"/>
              </a:lnSpc>
              <a:spcBef>
                <a:spcPts val="1200"/>
              </a:spcBef>
              <a:spcAft>
                <a:spcPts val="0"/>
              </a:spcAft>
              <a:buSzPts val="2800"/>
              <a:buChar char="•"/>
            </a:pPr>
            <a:r>
              <a:rPr lang="en-US"/>
              <a:t>25,681 results</a:t>
            </a:r>
            <a:endParaRPr/>
          </a:p>
          <a:p>
            <a:pPr indent="-406400" lvl="1" marL="914400" rtl="0" algn="l">
              <a:lnSpc>
                <a:spcPct val="100000"/>
              </a:lnSpc>
              <a:spcBef>
                <a:spcPts val="1200"/>
              </a:spcBef>
              <a:spcAft>
                <a:spcPts val="0"/>
              </a:spcAft>
              <a:buSzPts val="2800"/>
              <a:buChar char="•"/>
            </a:pPr>
            <a:r>
              <a:rPr lang="en-US"/>
              <a:t>649 positive</a:t>
            </a:r>
            <a:endParaRPr/>
          </a:p>
          <a:p>
            <a:pPr indent="-228600" lvl="1" marL="914400" rtl="0" algn="l">
              <a:lnSpc>
                <a:spcPct val="100000"/>
              </a:lnSpc>
              <a:spcBef>
                <a:spcPts val="1200"/>
              </a:spcBef>
              <a:spcAft>
                <a:spcPts val="0"/>
              </a:spcAft>
              <a:buSzPts val="2800"/>
              <a:buNone/>
            </a:pPr>
            <a:r>
              <a:t/>
            </a:r>
            <a:endParaRPr/>
          </a:p>
          <a:p>
            <a:pPr indent="-406400" lvl="1" marL="914400" rtl="0" algn="l">
              <a:lnSpc>
                <a:spcPct val="100000"/>
              </a:lnSpc>
              <a:spcBef>
                <a:spcPts val="1200"/>
              </a:spcBef>
              <a:spcAft>
                <a:spcPts val="0"/>
              </a:spcAft>
              <a:buSzPts val="2800"/>
              <a:buChar char="•"/>
            </a:pPr>
            <a:r>
              <a:rPr lang="en-US"/>
              <a:t>2.5 percent positive</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145" name="Google Shape;145;p10"/>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1"/>
          <p:cNvSpPr txBox="1"/>
          <p:nvPr>
            <p:ph type="title"/>
          </p:nvPr>
        </p:nvSpPr>
        <p:spPr>
          <a:xfrm>
            <a:off x="917804" y="1390838"/>
            <a:ext cx="4561369" cy="2346229"/>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SzPts val="4000"/>
              <a:buNone/>
            </a:pPr>
            <a:r>
              <a:rPr lang="en-US" sz="3200">
                <a:solidFill>
                  <a:srgbClr val="595959"/>
                </a:solidFill>
                <a:latin typeface="Arial"/>
                <a:ea typeface="Arial"/>
                <a:cs typeface="Arial"/>
                <a:sym typeface="Arial"/>
              </a:rPr>
              <a:t>School Update</a:t>
            </a:r>
            <a:endParaRPr/>
          </a:p>
        </p:txBody>
      </p:sp>
      <p:sp>
        <p:nvSpPr>
          <p:cNvPr id="151" name="Google Shape;151;p11"/>
          <p:cNvSpPr txBox="1"/>
          <p:nvPr>
            <p:ph idx="12" type="sldNum"/>
          </p:nvPr>
        </p:nvSpPr>
        <p:spPr>
          <a:xfrm>
            <a:off x="9180576" y="6356350"/>
            <a:ext cx="2743200" cy="365125"/>
          </a:xfrm>
          <a:prstGeom prst="rect">
            <a:avLst/>
          </a:prstGeom>
          <a:noFill/>
          <a:ln>
            <a:noFill/>
          </a:ln>
        </p:spPr>
        <p:txBody>
          <a:bodyPr anchorCtr="0" anchor="ctr" bIns="45700" lIns="91425" spcFirstLastPara="1" rIns="91425" wrap="square" tIns="45700">
            <a:normAutofit/>
          </a:bodyPr>
          <a:lstStyle/>
          <a:p>
            <a:pPr indent="0" lvl="0" marL="0" rtl="0" algn="r">
              <a:lnSpc>
                <a:spcPct val="100000"/>
              </a:lnSpc>
              <a:spcBef>
                <a:spcPts val="0"/>
              </a:spcBef>
              <a:spcAft>
                <a:spcPts val="600"/>
              </a:spcAft>
              <a:buSzPts val="900"/>
              <a:buNone/>
            </a:pPr>
            <a:fld id="{00000000-1234-1234-1234-123412341234}" type="slidenum">
              <a:rPr lang="en-US" sz="900">
                <a:solidFill>
                  <a:srgbClr val="888888"/>
                </a:solidFill>
                <a:latin typeface="Arial"/>
                <a:ea typeface="Arial"/>
                <a:cs typeface="Arial"/>
                <a:sym typeface="Arial"/>
              </a:rPr>
              <a:t>‹#›</a:t>
            </a:fld>
            <a:endParaRPr sz="900">
              <a:solidFill>
                <a:srgbClr val="888888"/>
              </a:solidFill>
              <a:latin typeface="Arial"/>
              <a:ea typeface="Arial"/>
              <a:cs typeface="Arial"/>
              <a:sym typeface="Arial"/>
            </a:endParaRPr>
          </a:p>
        </p:txBody>
      </p:sp>
      <p:pic>
        <p:nvPicPr>
          <p:cNvPr descr="Schoolhouse outline" id="152" name="Google Shape;152;p11"/>
          <p:cNvPicPr preferRelativeResize="0"/>
          <p:nvPr/>
        </p:nvPicPr>
        <p:blipFill rotWithShape="1">
          <a:blip r:embed="rId3">
            <a:alphaModFix/>
          </a:blip>
          <a:srcRect b="0" l="0" r="0" t="0"/>
          <a:stretch/>
        </p:blipFill>
        <p:spPr>
          <a:xfrm>
            <a:off x="6471006" y="2161400"/>
            <a:ext cx="2564687" cy="2564687"/>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2"/>
          <p:cNvSpPr txBox="1"/>
          <p:nvPr>
            <p:ph type="title"/>
          </p:nvPr>
        </p:nvSpPr>
        <p:spPr>
          <a:xfrm>
            <a:off x="415650" y="571492"/>
            <a:ext cx="11360700" cy="763500"/>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SzPct val="111111"/>
              <a:buNone/>
            </a:pPr>
            <a:r>
              <a:rPr lang="en-US"/>
              <a:t>Percent Positive by Risk Behaviors: School Testing (Tests Reported Directly to MCDHHS)</a:t>
            </a:r>
            <a:endParaRPr/>
          </a:p>
        </p:txBody>
      </p:sp>
      <p:sp>
        <p:nvSpPr>
          <p:cNvPr id="159" name="Google Shape;159;p12"/>
          <p:cNvSpPr txBox="1"/>
          <p:nvPr>
            <p:ph idx="12" type="sldNum"/>
          </p:nvPr>
        </p:nvSpPr>
        <p:spPr>
          <a:xfrm>
            <a:off x="11296610" y="6217622"/>
            <a:ext cx="731700" cy="524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graphicFrame>
        <p:nvGraphicFramePr>
          <p:cNvPr id="160" name="Google Shape;160;p12"/>
          <p:cNvGraphicFramePr/>
          <p:nvPr/>
        </p:nvGraphicFramePr>
        <p:xfrm>
          <a:off x="1160980" y="1715784"/>
          <a:ext cx="3000000" cy="3000000"/>
        </p:xfrm>
        <a:graphic>
          <a:graphicData uri="http://schemas.openxmlformats.org/drawingml/2006/table">
            <a:tbl>
              <a:tblPr>
                <a:noFill/>
                <a:tableStyleId>{C9FE7EFD-7F93-443F-A5F6-152D54FF6B95}</a:tableStyleId>
              </a:tblPr>
              <a:tblGrid>
                <a:gridCol w="3806425"/>
                <a:gridCol w="1903200"/>
                <a:gridCol w="1903200"/>
                <a:gridCol w="1903200"/>
              </a:tblGrid>
              <a:tr h="993300">
                <a:tc>
                  <a:txBody>
                    <a:bodyPr/>
                    <a:lstStyle/>
                    <a:p>
                      <a:pPr indent="0" lvl="0" marL="0" marR="0" rtl="0" algn="l">
                        <a:lnSpc>
                          <a:spcPct val="115000"/>
                        </a:lnSpc>
                        <a:spcBef>
                          <a:spcPts val="0"/>
                        </a:spcBef>
                        <a:spcAft>
                          <a:spcPts val="0"/>
                        </a:spcAft>
                        <a:buClr>
                          <a:srgbClr val="000000"/>
                        </a:buClr>
                        <a:buSzPts val="1800"/>
                        <a:buFont typeface="Arial"/>
                        <a:buNone/>
                      </a:pPr>
                      <a:r>
                        <a:rPr b="1" lang="en-US" sz="1800" u="none" cap="none" strike="noStrike"/>
                        <a:t>% Positive by social activities</a:t>
                      </a:r>
                      <a:endParaRPr b="1" sz="18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marR="0" rtl="0" algn="l">
                        <a:lnSpc>
                          <a:spcPct val="115000"/>
                        </a:lnSpc>
                        <a:spcBef>
                          <a:spcPts val="0"/>
                        </a:spcBef>
                        <a:spcAft>
                          <a:spcPts val="0"/>
                        </a:spcAft>
                        <a:buClr>
                          <a:srgbClr val="000000"/>
                        </a:buClr>
                        <a:buSzPts val="1800"/>
                        <a:buFont typeface="Arial"/>
                        <a:buNone/>
                      </a:pPr>
                      <a:r>
                        <a:rPr lang="en-US" sz="1800" u="none" cap="none" strike="noStrike"/>
                        <a:t>I didn't do this over the break</a:t>
                      </a:r>
                      <a:endParaRPr sz="18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marR="0" rtl="0" algn="l">
                        <a:lnSpc>
                          <a:spcPct val="115000"/>
                        </a:lnSpc>
                        <a:spcBef>
                          <a:spcPts val="0"/>
                        </a:spcBef>
                        <a:spcAft>
                          <a:spcPts val="0"/>
                        </a:spcAft>
                        <a:buClr>
                          <a:srgbClr val="000000"/>
                        </a:buClr>
                        <a:buSzPts val="1800"/>
                        <a:buFont typeface="Arial"/>
                        <a:buNone/>
                      </a:pPr>
                      <a:r>
                        <a:rPr lang="en-US" sz="1800" u="none" cap="none" strike="noStrike"/>
                        <a:t>1-2 times</a:t>
                      </a:r>
                      <a:endParaRPr sz="18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c>
                  <a:txBody>
                    <a:bodyPr/>
                    <a:lstStyle/>
                    <a:p>
                      <a:pPr indent="0" lvl="0" marL="0" marR="0" rtl="0" algn="l">
                        <a:lnSpc>
                          <a:spcPct val="115000"/>
                        </a:lnSpc>
                        <a:spcBef>
                          <a:spcPts val="0"/>
                        </a:spcBef>
                        <a:spcAft>
                          <a:spcPts val="0"/>
                        </a:spcAft>
                        <a:buClr>
                          <a:srgbClr val="000000"/>
                        </a:buClr>
                        <a:buSzPts val="1800"/>
                        <a:buFont typeface="Arial"/>
                        <a:buNone/>
                      </a:pPr>
                      <a:r>
                        <a:rPr lang="en-US" sz="1800" u="none" cap="none" strike="noStrike"/>
                        <a:t>3+ times</a:t>
                      </a:r>
                      <a:endParaRPr sz="18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C9DAF8"/>
                    </a:solidFill>
                  </a:tcPr>
                </a:tc>
              </a:tr>
              <a:tr h="305600">
                <a:tc>
                  <a:txBody>
                    <a:bodyPr/>
                    <a:lstStyle/>
                    <a:p>
                      <a:pPr indent="0" lvl="0" marL="0" marR="0" rtl="0" algn="l">
                        <a:lnSpc>
                          <a:spcPct val="115000"/>
                        </a:lnSpc>
                        <a:spcBef>
                          <a:spcPts val="0"/>
                        </a:spcBef>
                        <a:spcAft>
                          <a:spcPts val="0"/>
                        </a:spcAft>
                        <a:buClr>
                          <a:srgbClr val="000000"/>
                        </a:buClr>
                        <a:buSzPts val="1600"/>
                        <a:buFont typeface="Arial"/>
                        <a:buNone/>
                      </a:pPr>
                      <a:r>
                        <a:rPr lang="en-US" sz="1600" u="none" cap="none" strike="noStrike"/>
                        <a:t>Indoor Sports</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3.0%</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4.9%</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5.3%</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96425">
                <a:tc>
                  <a:txBody>
                    <a:bodyPr/>
                    <a:lstStyle/>
                    <a:p>
                      <a:pPr indent="0" lvl="0" marL="0" marR="0" rtl="0" algn="l">
                        <a:lnSpc>
                          <a:spcPct val="115000"/>
                        </a:lnSpc>
                        <a:spcBef>
                          <a:spcPts val="0"/>
                        </a:spcBef>
                        <a:spcAft>
                          <a:spcPts val="0"/>
                        </a:spcAft>
                        <a:buClr>
                          <a:srgbClr val="000000"/>
                        </a:buClr>
                        <a:buSzPts val="1600"/>
                        <a:buFont typeface="Arial"/>
                        <a:buNone/>
                      </a:pPr>
                      <a:r>
                        <a:rPr lang="en-US" sz="1600" u="none" cap="none" strike="noStrike"/>
                        <a:t>Other Indoor With 10+ People Not in Household</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2.8%</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4.4%</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3.2%</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305600">
                <a:tc>
                  <a:txBody>
                    <a:bodyPr/>
                    <a:lstStyle/>
                    <a:p>
                      <a:pPr indent="0" lvl="0" marL="0" marR="0" rtl="0" algn="l">
                        <a:lnSpc>
                          <a:spcPct val="115000"/>
                        </a:lnSpc>
                        <a:spcBef>
                          <a:spcPts val="0"/>
                        </a:spcBef>
                        <a:spcAft>
                          <a:spcPts val="0"/>
                        </a:spcAft>
                        <a:buClr>
                          <a:srgbClr val="000000"/>
                        </a:buClr>
                        <a:buSzPts val="1600"/>
                        <a:buFont typeface="Arial"/>
                        <a:buNone/>
                      </a:pPr>
                      <a:r>
                        <a:rPr lang="en-US" sz="1600" u="none" cap="none" strike="noStrike"/>
                        <a:t>Traveled Outside California</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2.9%</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5.5%</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4.8%</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887275">
                <a:tc>
                  <a:txBody>
                    <a:bodyPr/>
                    <a:lstStyle/>
                    <a:p>
                      <a:pPr indent="0" lvl="0" marL="0" marR="0" rtl="0" algn="l">
                        <a:lnSpc>
                          <a:spcPct val="115000"/>
                        </a:lnSpc>
                        <a:spcBef>
                          <a:spcPts val="0"/>
                        </a:spcBef>
                        <a:spcAft>
                          <a:spcPts val="0"/>
                        </a:spcAft>
                        <a:buClr>
                          <a:srgbClr val="000000"/>
                        </a:buClr>
                        <a:buSzPts val="1600"/>
                        <a:buFont typeface="Arial"/>
                        <a:buNone/>
                      </a:pPr>
                      <a:r>
                        <a:rPr lang="en-US" sz="1600" u="none" cap="none" strike="noStrike"/>
                        <a:t>Indoor Contact with Travelers from Outside the Area</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2.9%</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4.0%</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4.6%</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887275">
                <a:tc>
                  <a:txBody>
                    <a:bodyPr/>
                    <a:lstStyle/>
                    <a:p>
                      <a:pPr indent="0" lvl="0" marL="0" marR="0" rtl="0" algn="l">
                        <a:lnSpc>
                          <a:spcPct val="115000"/>
                        </a:lnSpc>
                        <a:spcBef>
                          <a:spcPts val="0"/>
                        </a:spcBef>
                        <a:spcAft>
                          <a:spcPts val="0"/>
                        </a:spcAft>
                        <a:buClr>
                          <a:srgbClr val="000000"/>
                        </a:buClr>
                        <a:buSzPts val="1600"/>
                        <a:buFont typeface="Arial"/>
                        <a:buNone/>
                      </a:pPr>
                      <a:r>
                        <a:rPr lang="en-US" sz="1600" u="none" cap="none" strike="noStrike"/>
                        <a:t>Unmasked Indoor Contact with Others from Outside Household</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2.8%</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3.5%</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r">
                        <a:lnSpc>
                          <a:spcPct val="115000"/>
                        </a:lnSpc>
                        <a:spcBef>
                          <a:spcPts val="0"/>
                        </a:spcBef>
                        <a:spcAft>
                          <a:spcPts val="0"/>
                        </a:spcAft>
                        <a:buClr>
                          <a:srgbClr val="000000"/>
                        </a:buClr>
                        <a:buSzPts val="1600"/>
                        <a:buFont typeface="Arial"/>
                        <a:buNone/>
                      </a:pPr>
                      <a:r>
                        <a:rPr lang="en-US" sz="1600" u="none" cap="none" strike="noStrike"/>
                        <a:t>3.3%</a:t>
                      </a:r>
                      <a:endParaRPr sz="1600" u="none" cap="none" strike="noStrike"/>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3"/>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Clr>
                <a:schemeClr val="accent1"/>
              </a:buClr>
              <a:buSzPct val="111111"/>
              <a:buFont typeface="Arial"/>
              <a:buNone/>
            </a:pPr>
            <a:r>
              <a:rPr lang="en-US"/>
              <a:t>#8 COVID-19 K-12 School Testing Program</a:t>
            </a:r>
            <a:endParaRPr/>
          </a:p>
        </p:txBody>
      </p:sp>
      <p:sp>
        <p:nvSpPr>
          <p:cNvPr id="166" name="Google Shape;166;p13"/>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All schools should be enrolled in the California COVID-19 K-12 Schools Testing Program. Schools and districts will partner with Public Health to ensure equitable access to testing (including testing to exit isolation and quarantine and test to stay [TTS]).</a:t>
            </a:r>
            <a:endParaRPr/>
          </a:p>
          <a:p>
            <a:pPr indent="-431800" lvl="0" marL="457200" rtl="0" algn="l">
              <a:lnSpc>
                <a:spcPct val="100000"/>
              </a:lnSpc>
              <a:spcBef>
                <a:spcPts val="0"/>
              </a:spcBef>
              <a:spcAft>
                <a:spcPts val="0"/>
              </a:spcAft>
              <a:buClr>
                <a:srgbClr val="5F5F5F"/>
              </a:buClr>
              <a:buSzPts val="3200"/>
              <a:buFont typeface="Arial"/>
              <a:buChar char="•"/>
            </a:pPr>
            <a:r>
              <a:rPr lang="en-US"/>
              <a:t>Testing of students must include appropriate parental permissions obtained in advance. </a:t>
            </a:r>
            <a:endParaRPr/>
          </a:p>
          <a:p>
            <a:pPr indent="-431800" lvl="0" marL="457200" rtl="0" algn="l">
              <a:lnSpc>
                <a:spcPct val="100000"/>
              </a:lnSpc>
              <a:spcBef>
                <a:spcPts val="0"/>
              </a:spcBef>
              <a:spcAft>
                <a:spcPts val="0"/>
              </a:spcAft>
              <a:buClr>
                <a:srgbClr val="5F5F5F"/>
              </a:buClr>
              <a:buSzPts val="3200"/>
              <a:buFont typeface="Arial"/>
              <a:buChar char="•"/>
            </a:pPr>
            <a:r>
              <a:rPr lang="en-US"/>
              <a:t>If a vaccinated or unvaccinated student or staff member develops COVID-like symptoms or has close contact with someone confirmed with COVID-19, testing is recommended.</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167" name="Google Shape;167;p13"/>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4"/>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#9 Isolation and Quarantine Guidance</a:t>
            </a:r>
            <a:endParaRPr/>
          </a:p>
        </p:txBody>
      </p:sp>
      <p:sp>
        <p:nvSpPr>
          <p:cNvPr id="173" name="Google Shape;173;p14"/>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All schools should follow updated California Department of Public Health (CDPH)</a:t>
            </a:r>
            <a:r>
              <a:rPr lang="en-US" u="sng">
                <a:solidFill>
                  <a:schemeClr val="hlink"/>
                </a:solidFill>
                <a:hlinkClick r:id="rId3"/>
              </a:rPr>
              <a:t> COVID-19 Public Health Guidance for K – 12 Schools</a:t>
            </a:r>
            <a:r>
              <a:rPr lang="en-US"/>
              <a:t>.  </a:t>
            </a:r>
            <a:endParaRPr/>
          </a:p>
          <a:p>
            <a:pPr indent="-431800" lvl="0" marL="457200" rtl="0" algn="l">
              <a:lnSpc>
                <a:spcPct val="100000"/>
              </a:lnSpc>
              <a:spcBef>
                <a:spcPts val="0"/>
              </a:spcBef>
              <a:spcAft>
                <a:spcPts val="0"/>
              </a:spcAft>
              <a:buClr>
                <a:srgbClr val="5F5F5F"/>
              </a:buClr>
              <a:buSzPts val="3200"/>
              <a:buFont typeface="Arial"/>
              <a:buChar char="•"/>
            </a:pPr>
            <a:r>
              <a:rPr lang="en-US"/>
              <a:t>Isolation can end after day 5 if fever free for &gt; 24 hours without the use of fever-reducing medicine, symptoms resolving, and negative COVID test on day 5. </a:t>
            </a:r>
            <a:endParaRPr/>
          </a:p>
          <a:p>
            <a:pPr indent="-431800" lvl="0" marL="457200" rtl="0" algn="l">
              <a:lnSpc>
                <a:spcPct val="100000"/>
              </a:lnSpc>
              <a:spcBef>
                <a:spcPts val="0"/>
              </a:spcBef>
              <a:spcAft>
                <a:spcPts val="0"/>
              </a:spcAft>
              <a:buClr>
                <a:srgbClr val="5F5F5F"/>
              </a:buClr>
              <a:buSzPts val="3200"/>
              <a:buFont typeface="Arial"/>
              <a:buChar char="•"/>
            </a:pPr>
            <a:r>
              <a:rPr lang="en-US"/>
              <a:t>Marin County Public Health protocols, including modified quarantine and test to stay (TTS), should be followed (</a:t>
            </a:r>
            <a:r>
              <a:rPr lang="en-US" u="sng">
                <a:solidFill>
                  <a:schemeClr val="hlink"/>
                </a:solidFill>
                <a:hlinkClick r:id="rId4"/>
              </a:rPr>
              <a:t>Isolation and Quarantine Guidance</a:t>
            </a:r>
            <a:r>
              <a:rPr lang="en-US"/>
              <a:t>)</a:t>
            </a:r>
            <a:endParaRPr/>
          </a:p>
        </p:txBody>
      </p:sp>
      <p:sp>
        <p:nvSpPr>
          <p:cNvPr id="174" name="Google Shape;174;p14"/>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5"/>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Isolation – COVID Positive Persons</a:t>
            </a:r>
            <a:endParaRPr/>
          </a:p>
        </p:txBody>
      </p:sp>
      <p:sp>
        <p:nvSpPr>
          <p:cNvPr id="180" name="Google Shape;180;p15"/>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SzPts val="3200"/>
              <a:buFont typeface="Arial"/>
              <a:buChar char="•"/>
            </a:pPr>
            <a:r>
              <a:rPr b="1" i="0" lang="en-US" sz="2600" u="sng" strike="noStrike">
                <a:solidFill>
                  <a:srgbClr val="205493"/>
                </a:solidFill>
                <a:latin typeface="Arial"/>
                <a:ea typeface="Arial"/>
                <a:cs typeface="Arial"/>
                <a:sym typeface="Arial"/>
                <a:hlinkClick r:id="rId3">
                  <a:extLst>
                    <a:ext uri="{A12FA001-AC4F-418D-AE19-62706E023703}">
                      <ahyp:hlinkClr val="tx"/>
                    </a:ext>
                  </a:extLst>
                </a:hlinkClick>
              </a:rPr>
              <a:t>Stay home</a:t>
            </a:r>
            <a:r>
              <a:rPr b="0" i="0" lang="en-US" sz="2600">
                <a:solidFill>
                  <a:srgbClr val="202020"/>
                </a:solidFill>
                <a:latin typeface="Arial"/>
                <a:ea typeface="Arial"/>
                <a:cs typeface="Arial"/>
                <a:sym typeface="Arial"/>
              </a:rPr>
              <a:t> (PDF) for at least 5 days</a:t>
            </a:r>
            <a:r>
              <a:rPr lang="en-US" sz="2600">
                <a:solidFill>
                  <a:srgbClr val="202020"/>
                </a:solidFill>
                <a:latin typeface="Arial"/>
                <a:ea typeface="Arial"/>
                <a:cs typeface="Arial"/>
                <a:sym typeface="Arial"/>
              </a:rPr>
              <a:t> after the date the test was taken (Day 0).</a:t>
            </a:r>
            <a:endParaRPr b="0" i="0" sz="2600">
              <a:solidFill>
                <a:srgbClr val="202020"/>
              </a:solidFill>
              <a:latin typeface="Arial"/>
              <a:ea typeface="Arial"/>
              <a:cs typeface="Arial"/>
              <a:sym typeface="Arial"/>
            </a:endParaRPr>
          </a:p>
          <a:p>
            <a:pPr indent="-431800" lvl="0" marL="457200" rtl="0" algn="l">
              <a:lnSpc>
                <a:spcPct val="100000"/>
              </a:lnSpc>
              <a:spcBef>
                <a:spcPts val="0"/>
              </a:spcBef>
              <a:spcAft>
                <a:spcPts val="0"/>
              </a:spcAft>
              <a:buSzPts val="3200"/>
              <a:buFont typeface="Arial"/>
              <a:buChar char="•"/>
            </a:pPr>
            <a:r>
              <a:rPr b="0" i="0" lang="en-US" sz="2600">
                <a:solidFill>
                  <a:srgbClr val="202020"/>
                </a:solidFill>
                <a:latin typeface="Arial"/>
                <a:ea typeface="Arial"/>
                <a:cs typeface="Arial"/>
                <a:sym typeface="Arial"/>
              </a:rPr>
              <a:t>Isolation can end after day 5 if </a:t>
            </a:r>
            <a:r>
              <a:rPr lang="en-US" sz="2600">
                <a:solidFill>
                  <a:srgbClr val="202020"/>
                </a:solidFill>
                <a:latin typeface="Arial"/>
                <a:ea typeface="Arial"/>
                <a:cs typeface="Arial"/>
                <a:sym typeface="Arial"/>
              </a:rPr>
              <a:t>fever free for &gt; 24 hours without the use of fever-reducing medicine, symptoms resolving, </a:t>
            </a:r>
            <a:r>
              <a:rPr b="1" lang="en-US" sz="2600">
                <a:solidFill>
                  <a:srgbClr val="202020"/>
                </a:solidFill>
                <a:latin typeface="Arial"/>
                <a:ea typeface="Arial"/>
                <a:cs typeface="Arial"/>
                <a:sym typeface="Arial"/>
              </a:rPr>
              <a:t>and</a:t>
            </a:r>
            <a:r>
              <a:rPr lang="en-US" sz="2600">
                <a:solidFill>
                  <a:srgbClr val="202020"/>
                </a:solidFill>
                <a:latin typeface="Arial"/>
                <a:ea typeface="Arial"/>
                <a:cs typeface="Arial"/>
                <a:sym typeface="Arial"/>
              </a:rPr>
              <a:t> negative COVID test </a:t>
            </a:r>
            <a:r>
              <a:rPr b="0" i="0" lang="en-US" sz="2600">
                <a:solidFill>
                  <a:srgbClr val="202020"/>
                </a:solidFill>
                <a:latin typeface="Arial"/>
                <a:ea typeface="Arial"/>
                <a:cs typeface="Arial"/>
                <a:sym typeface="Arial"/>
              </a:rPr>
              <a:t>on day 5.</a:t>
            </a:r>
            <a:endParaRPr/>
          </a:p>
          <a:p>
            <a:pPr indent="-406400" lvl="1" marL="914400" rtl="0" algn="l">
              <a:lnSpc>
                <a:spcPct val="100000"/>
              </a:lnSpc>
              <a:spcBef>
                <a:spcPts val="1200"/>
              </a:spcBef>
              <a:spcAft>
                <a:spcPts val="0"/>
              </a:spcAft>
              <a:buSzPts val="2800"/>
              <a:buFont typeface="Arial"/>
              <a:buChar char="•"/>
            </a:pPr>
            <a:r>
              <a:rPr lang="en-US" sz="2600">
                <a:solidFill>
                  <a:srgbClr val="202020"/>
                </a:solidFill>
                <a:latin typeface="Arial"/>
                <a:ea typeface="Arial"/>
                <a:cs typeface="Arial"/>
                <a:sym typeface="Arial"/>
              </a:rPr>
              <a:t>If test positive on day 5, may repeat on day 7.</a:t>
            </a:r>
            <a:endParaRPr/>
          </a:p>
          <a:p>
            <a:pPr indent="-406400" lvl="1" marL="914400" rtl="0" algn="l">
              <a:lnSpc>
                <a:spcPct val="100000"/>
              </a:lnSpc>
              <a:spcBef>
                <a:spcPts val="1200"/>
              </a:spcBef>
              <a:spcAft>
                <a:spcPts val="0"/>
              </a:spcAft>
              <a:buSzPts val="2800"/>
              <a:buFont typeface="Arial"/>
              <a:buChar char="•"/>
            </a:pPr>
            <a:r>
              <a:rPr b="0" i="0" lang="en-US" sz="2600">
                <a:solidFill>
                  <a:srgbClr val="202020"/>
                </a:solidFill>
                <a:latin typeface="Arial"/>
                <a:ea typeface="Arial"/>
                <a:cs typeface="Arial"/>
                <a:sym typeface="Arial"/>
              </a:rPr>
              <a:t>If negative on day 7, return to school; if positive on day 7, </a:t>
            </a:r>
            <a:r>
              <a:rPr lang="en-US" sz="2600">
                <a:solidFill>
                  <a:srgbClr val="202020"/>
                </a:solidFill>
                <a:latin typeface="Arial"/>
                <a:ea typeface="Arial"/>
                <a:cs typeface="Arial"/>
                <a:sym typeface="Arial"/>
              </a:rPr>
              <a:t>isolation can end after day 10.  Return to school on day 11.</a:t>
            </a:r>
            <a:endParaRPr b="0" i="0" sz="2600">
              <a:solidFill>
                <a:srgbClr val="202020"/>
              </a:solidFill>
              <a:latin typeface="Arial"/>
              <a:ea typeface="Arial"/>
              <a:cs typeface="Arial"/>
              <a:sym typeface="Arial"/>
            </a:endParaRPr>
          </a:p>
          <a:p>
            <a:pPr indent="-406400" lvl="1" marL="914400" rtl="0" algn="l">
              <a:lnSpc>
                <a:spcPct val="100000"/>
              </a:lnSpc>
              <a:spcBef>
                <a:spcPts val="1200"/>
              </a:spcBef>
              <a:spcAft>
                <a:spcPts val="0"/>
              </a:spcAft>
              <a:buSzPts val="2800"/>
              <a:buFont typeface="Arial"/>
              <a:buChar char="•"/>
            </a:pPr>
            <a:r>
              <a:rPr b="1" lang="en-US" sz="2600">
                <a:solidFill>
                  <a:srgbClr val="202020"/>
                </a:solidFill>
              </a:rPr>
              <a:t>Refer students/staff to health care providers for review of discordant test results and clearance to return</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181" name="Google Shape;181;p15"/>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16"/>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Quarantine – Exposed Persons</a:t>
            </a:r>
            <a:endParaRPr/>
          </a:p>
        </p:txBody>
      </p:sp>
      <p:sp>
        <p:nvSpPr>
          <p:cNvPr id="187" name="Google Shape;187;p16"/>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SzPts val="3200"/>
              <a:buFont typeface="Arial"/>
              <a:buChar char="•"/>
            </a:pPr>
            <a:r>
              <a:rPr lang="en-US"/>
              <a:t>Unvaccinated and  Vaccinated and booster-eligible but have not yet received their booster dose</a:t>
            </a:r>
            <a:endParaRPr/>
          </a:p>
          <a:p>
            <a:pPr indent="-406400" lvl="1" marL="914400" rtl="0" algn="l">
              <a:lnSpc>
                <a:spcPct val="100000"/>
              </a:lnSpc>
              <a:spcBef>
                <a:spcPts val="1200"/>
              </a:spcBef>
              <a:spcAft>
                <a:spcPts val="0"/>
              </a:spcAft>
              <a:buSzPts val="2800"/>
              <a:buFont typeface="Arial"/>
              <a:buChar char="•"/>
            </a:pPr>
            <a:r>
              <a:rPr lang="en-US" u="sng">
                <a:solidFill>
                  <a:schemeClr val="hlink"/>
                </a:solidFill>
                <a:hlinkClick r:id="rId3"/>
              </a:rPr>
              <a:t>Stay home</a:t>
            </a:r>
            <a:r>
              <a:rPr lang="en-US"/>
              <a:t> (PDF) for at least 5 days, after your last contact with a person who has COVID-19.</a:t>
            </a:r>
            <a:endParaRPr/>
          </a:p>
          <a:p>
            <a:pPr indent="-406400" lvl="1" marL="914400" rtl="0" algn="l">
              <a:lnSpc>
                <a:spcPct val="100000"/>
              </a:lnSpc>
              <a:spcBef>
                <a:spcPts val="1200"/>
              </a:spcBef>
              <a:spcAft>
                <a:spcPts val="0"/>
              </a:spcAft>
              <a:buSzPts val="2800"/>
              <a:buFont typeface="Arial"/>
              <a:buChar char="•"/>
            </a:pPr>
            <a:r>
              <a:rPr lang="en-US"/>
              <a:t>Test on day 5; Quarantine can end after day 5 if symptoms are not present and negative COVID test on day 5 [if not testing, quarantine can end after day 10].</a:t>
            </a:r>
            <a:endParaRPr/>
          </a:p>
          <a:p>
            <a:pPr indent="-406400" lvl="1" marL="914400" rtl="0" algn="l">
              <a:lnSpc>
                <a:spcPct val="100000"/>
              </a:lnSpc>
              <a:spcBef>
                <a:spcPts val="1200"/>
              </a:spcBef>
              <a:spcAft>
                <a:spcPts val="0"/>
              </a:spcAft>
              <a:buSzPts val="2800"/>
              <a:buFont typeface="Arial"/>
              <a:buChar char="•"/>
            </a:pPr>
            <a:r>
              <a:rPr lang="en-US"/>
              <a:t>Wear a well-fitting mask around others for 10 days, </a:t>
            </a:r>
            <a:endParaRPr/>
          </a:p>
          <a:p>
            <a:pPr indent="-406400" lvl="1" marL="914400" rtl="0" algn="l">
              <a:lnSpc>
                <a:spcPct val="100000"/>
              </a:lnSpc>
              <a:spcBef>
                <a:spcPts val="1200"/>
              </a:spcBef>
              <a:spcAft>
                <a:spcPts val="0"/>
              </a:spcAft>
              <a:buSzPts val="2800"/>
              <a:buFont typeface="Arial"/>
              <a:buChar char="•"/>
            </a:pPr>
            <a:r>
              <a:rPr lang="en-US"/>
              <a:t>If test positive, follow isolation recommendations above.</a:t>
            </a:r>
            <a:endParaRPr/>
          </a:p>
          <a:p>
            <a:pPr indent="-406400" lvl="1" marL="914400" rtl="0" algn="l">
              <a:lnSpc>
                <a:spcPct val="100000"/>
              </a:lnSpc>
              <a:spcBef>
                <a:spcPts val="1200"/>
              </a:spcBef>
              <a:spcAft>
                <a:spcPts val="0"/>
              </a:spcAft>
              <a:buSzPts val="2800"/>
              <a:buFont typeface="Arial"/>
              <a:buChar char="•"/>
            </a:pPr>
            <a:r>
              <a:rPr lang="en-US"/>
              <a:t>If symptoms develop, test and stay home.</a:t>
            </a:r>
            <a:endParaRPr/>
          </a:p>
          <a:p>
            <a:pPr indent="-228600" lvl="0" marL="457200" rtl="0" algn="l">
              <a:lnSpc>
                <a:spcPct val="100000"/>
              </a:lnSpc>
              <a:spcBef>
                <a:spcPts val="0"/>
              </a:spcBef>
              <a:spcAft>
                <a:spcPts val="0"/>
              </a:spcAft>
              <a:buSzPts val="3200"/>
              <a:buFont typeface="Arial"/>
              <a:buNone/>
            </a:pPr>
            <a:r>
              <a:t/>
            </a:r>
            <a:endParaRPr/>
          </a:p>
          <a:p>
            <a:pPr indent="-228600" lvl="1" marL="914400" rtl="0" algn="l">
              <a:lnSpc>
                <a:spcPct val="100000"/>
              </a:lnSpc>
              <a:spcBef>
                <a:spcPts val="1200"/>
              </a:spcBef>
              <a:spcAft>
                <a:spcPts val="0"/>
              </a:spcAft>
              <a:buSzPts val="2800"/>
              <a:buNone/>
            </a:pPr>
            <a:r>
              <a:t/>
            </a:r>
            <a:endParaRPr/>
          </a:p>
        </p:txBody>
      </p:sp>
      <p:sp>
        <p:nvSpPr>
          <p:cNvPr id="188" name="Google Shape;188;p16"/>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7"/>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Exposed Persons</a:t>
            </a:r>
            <a:endParaRPr/>
          </a:p>
        </p:txBody>
      </p:sp>
      <p:sp>
        <p:nvSpPr>
          <p:cNvPr id="194" name="Google Shape;194;p17"/>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Fully Vaccinated and boosted (if booster eligible) – </a:t>
            </a:r>
            <a:r>
              <a:rPr i="1" lang="en-US"/>
              <a:t>No quarantine</a:t>
            </a:r>
            <a:endParaRPr/>
          </a:p>
          <a:p>
            <a:pPr indent="-406400" lvl="1" marL="914400" rtl="0" algn="l">
              <a:lnSpc>
                <a:spcPct val="100000"/>
              </a:lnSpc>
              <a:spcBef>
                <a:spcPts val="1200"/>
              </a:spcBef>
              <a:spcAft>
                <a:spcPts val="0"/>
              </a:spcAft>
              <a:buSzPts val="2800"/>
              <a:buFont typeface="Arial"/>
              <a:buChar char="•"/>
            </a:pPr>
            <a:r>
              <a:rPr lang="en-US"/>
              <a:t>Test on day 5. </a:t>
            </a:r>
            <a:endParaRPr/>
          </a:p>
          <a:p>
            <a:pPr indent="-406400" lvl="1" marL="914400" rtl="0" algn="l">
              <a:lnSpc>
                <a:spcPct val="100000"/>
              </a:lnSpc>
              <a:spcBef>
                <a:spcPts val="1200"/>
              </a:spcBef>
              <a:spcAft>
                <a:spcPts val="0"/>
              </a:spcAft>
              <a:buSzPts val="2800"/>
              <a:buFont typeface="Arial"/>
              <a:buChar char="•"/>
            </a:pPr>
            <a:r>
              <a:rPr lang="en-US"/>
              <a:t>Wear a well-fitting mask around others for 10 days.</a:t>
            </a:r>
            <a:endParaRPr/>
          </a:p>
          <a:p>
            <a:pPr indent="-406400" lvl="1" marL="914400" rtl="0" algn="l">
              <a:lnSpc>
                <a:spcPct val="100000"/>
              </a:lnSpc>
              <a:spcBef>
                <a:spcPts val="1200"/>
              </a:spcBef>
              <a:spcAft>
                <a:spcPts val="0"/>
              </a:spcAft>
              <a:buSzPts val="2800"/>
              <a:buFont typeface="Arial"/>
              <a:buChar char="•"/>
            </a:pPr>
            <a:r>
              <a:rPr lang="en-US"/>
              <a:t>If test positive on day 5, follow isolation recommendations above.</a:t>
            </a:r>
            <a:endParaRPr/>
          </a:p>
          <a:p>
            <a:pPr indent="-406400" lvl="1" marL="914400" rtl="0" algn="l">
              <a:lnSpc>
                <a:spcPct val="100000"/>
              </a:lnSpc>
              <a:spcBef>
                <a:spcPts val="1200"/>
              </a:spcBef>
              <a:spcAft>
                <a:spcPts val="0"/>
              </a:spcAft>
              <a:buSzPts val="2800"/>
              <a:buFont typeface="Arial"/>
              <a:buChar char="•"/>
            </a:pPr>
            <a:r>
              <a:rPr lang="en-US"/>
              <a:t>If symptoms develop, test and stay home. </a:t>
            </a:r>
            <a:endParaRPr/>
          </a:p>
          <a:p>
            <a:pPr indent="-228600" lvl="1" marL="914400" rtl="0" algn="l">
              <a:lnSpc>
                <a:spcPct val="100000"/>
              </a:lnSpc>
              <a:spcBef>
                <a:spcPts val="1200"/>
              </a:spcBef>
              <a:spcAft>
                <a:spcPts val="0"/>
              </a:spcAft>
              <a:buSzPts val="2800"/>
              <a:buNone/>
            </a:pPr>
            <a:r>
              <a:t/>
            </a:r>
            <a:endParaRPr/>
          </a:p>
          <a:p>
            <a:pPr indent="-228600" lvl="1" marL="914400" rtl="0" algn="l">
              <a:lnSpc>
                <a:spcPct val="100000"/>
              </a:lnSpc>
              <a:spcBef>
                <a:spcPts val="1200"/>
              </a:spcBef>
              <a:spcAft>
                <a:spcPts val="0"/>
              </a:spcAft>
              <a:buSzPts val="2800"/>
              <a:buNone/>
            </a:pPr>
            <a:r>
              <a:t/>
            </a:r>
            <a:endParaRPr/>
          </a:p>
        </p:txBody>
      </p:sp>
      <p:sp>
        <p:nvSpPr>
          <p:cNvPr id="195" name="Google Shape;195;p17"/>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18"/>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201" name="Google Shape;201;p18"/>
          <p:cNvSpPr txBox="1"/>
          <p:nvPr>
            <p:ph type="title"/>
          </p:nvPr>
        </p:nvSpPr>
        <p:spPr>
          <a:xfrm>
            <a:off x="965199" y="851517"/>
            <a:ext cx="5130795" cy="1461778"/>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#18 Gatherings</a:t>
            </a:r>
            <a:endParaRPr/>
          </a:p>
        </p:txBody>
      </p:sp>
      <p:sp>
        <p:nvSpPr>
          <p:cNvPr id="202" name="Google Shape;202;p18"/>
          <p:cNvSpPr txBox="1"/>
          <p:nvPr>
            <p:ph idx="1" type="body"/>
          </p:nvPr>
        </p:nvSpPr>
        <p:spPr>
          <a:xfrm>
            <a:off x="965200" y="2470250"/>
            <a:ext cx="4644300" cy="3536100"/>
          </a:xfrm>
          <a:prstGeom prst="rect">
            <a:avLst/>
          </a:prstGeom>
          <a:noFill/>
          <a:ln>
            <a:noFill/>
          </a:ln>
        </p:spPr>
        <p:txBody>
          <a:bodyPr anchorCtr="0" anchor="t" bIns="0" lIns="0" spcFirstLastPara="1" rIns="0" wrap="square" tIns="0">
            <a:normAutofit/>
          </a:bodyPr>
          <a:lstStyle/>
          <a:p>
            <a:pPr indent="-431800" lvl="0" marL="457200" rtl="0" algn="l">
              <a:lnSpc>
                <a:spcPct val="100000"/>
              </a:lnSpc>
              <a:spcBef>
                <a:spcPts val="0"/>
              </a:spcBef>
              <a:spcAft>
                <a:spcPts val="600"/>
              </a:spcAft>
              <a:buSzPts val="3200"/>
              <a:buChar char="•"/>
            </a:pPr>
            <a:r>
              <a:rPr lang="en-US" sz="2400"/>
              <a:t>Large gatherings &gt; 50 persons (i.e., school assemblies) are currently prohibited indoors and outdoors.</a:t>
            </a:r>
            <a:endParaRPr/>
          </a:p>
        </p:txBody>
      </p:sp>
      <p:sp>
        <p:nvSpPr>
          <p:cNvPr id="203" name="Google Shape;203;p18"/>
          <p:cNvSpPr/>
          <p:nvPr/>
        </p:nvSpPr>
        <p:spPr>
          <a:xfrm>
            <a:off x="5510370" y="851518"/>
            <a:ext cx="6184806" cy="5154967"/>
          </a:xfrm>
          <a:custGeom>
            <a:rect b="b" l="l" r="r" t="t"/>
            <a:pathLst>
              <a:path extrusionOk="0" h="5154967" w="6184806">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rgbClr val="7F7F7F">
              <a:alpha val="14901"/>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descr="Group of people with solid fill" id="204" name="Google Shape;204;p18"/>
          <p:cNvPicPr preferRelativeResize="0"/>
          <p:nvPr/>
        </p:nvPicPr>
        <p:blipFill rotWithShape="1">
          <a:blip r:embed="rId3">
            <a:alphaModFix/>
          </a:blip>
          <a:srcRect b="0" l="0" r="0" t="0"/>
          <a:stretch/>
        </p:blipFill>
        <p:spPr>
          <a:xfrm>
            <a:off x="7535330" y="2105470"/>
            <a:ext cx="3217333" cy="3217333"/>
          </a:xfrm>
          <a:prstGeom prst="rect">
            <a:avLst/>
          </a:prstGeom>
          <a:noFill/>
          <a:ln>
            <a:noFill/>
          </a:ln>
        </p:spPr>
      </p:pic>
      <p:sp>
        <p:nvSpPr>
          <p:cNvPr id="205" name="Google Shape;205;p18"/>
          <p:cNvSpPr/>
          <p:nvPr>
            <p:ph idx="12" type="sldNum"/>
          </p:nvPr>
        </p:nvSpPr>
        <p:spPr>
          <a:xfrm>
            <a:off x="11146536" y="6035040"/>
            <a:ext cx="548640" cy="548640"/>
          </a:xfrm>
          <a:prstGeom prst="ellipse">
            <a:avLst/>
          </a:prstGeom>
          <a:solidFill>
            <a:schemeClr val="dk1">
              <a:alpha val="80000"/>
            </a:schemeClr>
          </a:solidFill>
          <a:ln>
            <a:noFill/>
          </a:ln>
        </p:spPr>
        <p:txBody>
          <a:bodyPr anchorCtr="0" anchor="ctr" bIns="0" lIns="0" spcFirstLastPara="1" rIns="0" wrap="square" tIns="0">
            <a:normAutofit/>
          </a:bodyPr>
          <a:lstStyle/>
          <a:p>
            <a:pPr indent="0" lvl="0" marL="0" rtl="0" algn="ctr">
              <a:lnSpc>
                <a:spcPct val="100000"/>
              </a:lnSpc>
              <a:spcBef>
                <a:spcPts val="0"/>
              </a:spcBef>
              <a:spcAft>
                <a:spcPts val="600"/>
              </a:spcAft>
              <a:buSzPts val="1300"/>
              <a:buNone/>
            </a:pPr>
            <a:fld id="{00000000-1234-1234-1234-123412341234}" type="slidenum">
              <a:rPr lang="en-US">
                <a:solidFill>
                  <a:schemeClr val="lt1"/>
                </a:solidFill>
              </a:rPr>
              <a:t>‹#›</a:t>
            </a:fld>
            <a:endParaRPr>
              <a:solidFill>
                <a:schemeClr val="lt1"/>
              </a:solidFill>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9"/>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#24 Face Coverings</a:t>
            </a:r>
            <a:endParaRPr/>
          </a:p>
        </p:txBody>
      </p:sp>
      <p:sp>
        <p:nvSpPr>
          <p:cNvPr id="211" name="Google Shape;211;p19"/>
          <p:cNvSpPr txBox="1"/>
          <p:nvPr>
            <p:ph idx="1" type="body"/>
          </p:nvPr>
        </p:nvSpPr>
        <p:spPr>
          <a:xfrm>
            <a:off x="1108365" y="1260661"/>
            <a:ext cx="9975300" cy="4639200"/>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sz="2600"/>
              <a:t>School staff should wear surgical-grade masks or higher-level PPE (e.g., KN95 or N95 respirator masks). </a:t>
            </a:r>
            <a:endParaRPr/>
          </a:p>
          <a:p>
            <a:pPr indent="-406400" lvl="1" marL="914400" rtl="0" algn="l">
              <a:lnSpc>
                <a:spcPct val="100000"/>
              </a:lnSpc>
              <a:spcBef>
                <a:spcPts val="1200"/>
              </a:spcBef>
              <a:spcAft>
                <a:spcPts val="0"/>
              </a:spcAft>
              <a:buSzPts val="2800"/>
              <a:buChar char="•"/>
            </a:pPr>
            <a:r>
              <a:rPr lang="en-US" sz="2600"/>
              <a:t>For those wearing surgical masks, double masking, with a cloth face covering worn over the surgical mask, is recommended for enhanced protection. </a:t>
            </a:r>
            <a:endParaRPr/>
          </a:p>
          <a:p>
            <a:pPr indent="-406400" lvl="1" marL="914400" rtl="0" algn="l">
              <a:lnSpc>
                <a:spcPct val="100000"/>
              </a:lnSpc>
              <a:spcBef>
                <a:spcPts val="1200"/>
              </a:spcBef>
              <a:spcAft>
                <a:spcPts val="0"/>
              </a:spcAft>
              <a:buSzPts val="2800"/>
              <a:buChar char="•"/>
            </a:pPr>
            <a:r>
              <a:rPr lang="en-US" sz="2600"/>
              <a:t>Masks are recommended at all times, including staff meetings</a:t>
            </a:r>
            <a:endParaRPr/>
          </a:p>
          <a:p>
            <a:pPr indent="-431800" lvl="0" marL="457200" rtl="0" algn="l">
              <a:lnSpc>
                <a:spcPct val="100000"/>
              </a:lnSpc>
              <a:spcBef>
                <a:spcPts val="0"/>
              </a:spcBef>
              <a:spcAft>
                <a:spcPts val="0"/>
              </a:spcAft>
              <a:buClr>
                <a:srgbClr val="5F5F5F"/>
              </a:buClr>
              <a:buSzPts val="3200"/>
              <a:buFont typeface="Arial"/>
              <a:buChar char="•"/>
            </a:pPr>
            <a:r>
              <a:rPr lang="en-US" sz="2600"/>
              <a:t>Masking should be worn outdoors when physical distancing is not feasible, except while eating or drinking.  </a:t>
            </a:r>
            <a:endParaRPr/>
          </a:p>
          <a:p>
            <a:pPr indent="-431800" lvl="0" marL="457200" rtl="0" algn="l">
              <a:lnSpc>
                <a:spcPct val="100000"/>
              </a:lnSpc>
              <a:spcBef>
                <a:spcPts val="0"/>
              </a:spcBef>
              <a:spcAft>
                <a:spcPts val="0"/>
              </a:spcAft>
              <a:buClr>
                <a:srgbClr val="5F5F5F"/>
              </a:buClr>
              <a:buSzPts val="3200"/>
              <a:buFont typeface="Arial"/>
              <a:buChar char="•"/>
            </a:pPr>
            <a:r>
              <a:rPr lang="en-US" sz="2600"/>
              <a:t>Follow</a:t>
            </a:r>
            <a:r>
              <a:rPr lang="en-US" sz="2600" u="sng">
                <a:solidFill>
                  <a:schemeClr val="hlink"/>
                </a:solidFill>
                <a:hlinkClick r:id="rId3"/>
              </a:rPr>
              <a:t> </a:t>
            </a:r>
            <a:r>
              <a:rPr lang="en-US" sz="2600" u="sng">
                <a:solidFill>
                  <a:schemeClr val="hlink"/>
                </a:solidFill>
                <a:hlinkClick r:id="rId4"/>
              </a:rPr>
              <a:t>CDPH</a:t>
            </a:r>
            <a:r>
              <a:rPr lang="en-US" sz="2600"/>
              <a:t> face covering guidance.</a:t>
            </a:r>
            <a:r>
              <a:rPr lang="en-US"/>
              <a:t>  </a:t>
            </a:r>
            <a:endParaRPr/>
          </a:p>
        </p:txBody>
      </p:sp>
      <p:sp>
        <p:nvSpPr>
          <p:cNvPr id="212" name="Google Shape;212;p19"/>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2"/>
          <p:cNvSpPr txBox="1"/>
          <p:nvPr>
            <p:ph type="title"/>
          </p:nvPr>
        </p:nvSpPr>
        <p:spPr>
          <a:xfrm>
            <a:off x="1108365" y="398174"/>
            <a:ext cx="9975300" cy="610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990"/>
              <a:buNone/>
            </a:pPr>
            <a:r>
              <a:rPr lang="en-US" sz="3500"/>
              <a:t>Marin County Daily COVID-19 Cases</a:t>
            </a:r>
            <a:endParaRPr sz="3500"/>
          </a:p>
        </p:txBody>
      </p:sp>
      <p:sp>
        <p:nvSpPr>
          <p:cNvPr id="71" name="Google Shape;71;p2"/>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
        <p:nvSpPr>
          <p:cNvPr id="72" name="Google Shape;72;p2"/>
          <p:cNvSpPr txBox="1"/>
          <p:nvPr/>
        </p:nvSpPr>
        <p:spPr>
          <a:xfrm>
            <a:off x="9541051" y="6120800"/>
            <a:ext cx="2130600" cy="446400"/>
          </a:xfrm>
          <a:prstGeom prst="rect">
            <a:avLst/>
          </a:prstGeom>
          <a:noFill/>
          <a:ln>
            <a:noFill/>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300"/>
              <a:buFont typeface="Arial"/>
              <a:buNone/>
            </a:pPr>
            <a:r>
              <a:rPr b="0" i="0" lang="en-US" sz="1300" u="none" cap="none" strike="noStrike">
                <a:solidFill>
                  <a:srgbClr val="000000"/>
                </a:solidFill>
                <a:latin typeface="Calibri"/>
                <a:ea typeface="Calibri"/>
                <a:cs typeface="Calibri"/>
                <a:sym typeface="Calibri"/>
              </a:rPr>
              <a:t>Data accessed 1/3/2022</a:t>
            </a:r>
            <a:endParaRPr b="0" i="0" sz="1300" u="none" cap="none" strike="noStrike">
              <a:solidFill>
                <a:srgbClr val="000000"/>
              </a:solidFill>
              <a:latin typeface="Calibri"/>
              <a:ea typeface="Calibri"/>
              <a:cs typeface="Calibri"/>
              <a:sym typeface="Calibri"/>
            </a:endParaRPr>
          </a:p>
        </p:txBody>
      </p:sp>
      <p:pic>
        <p:nvPicPr>
          <p:cNvPr id="73" name="Google Shape;73;p2"/>
          <p:cNvPicPr preferRelativeResize="0"/>
          <p:nvPr/>
        </p:nvPicPr>
        <p:blipFill rotWithShape="1">
          <a:blip r:embed="rId3">
            <a:alphaModFix/>
          </a:blip>
          <a:srcRect b="0" l="0" r="0" t="0"/>
          <a:stretch/>
        </p:blipFill>
        <p:spPr>
          <a:xfrm>
            <a:off x="1243691" y="1191727"/>
            <a:ext cx="10152449" cy="4980850"/>
          </a:xfrm>
          <a:prstGeom prst="rect">
            <a:avLst/>
          </a:prstGeom>
          <a:noFill/>
          <a:ln>
            <a:noFill/>
          </a:ln>
        </p:spPr>
      </p:pic>
      <p:sp>
        <p:nvSpPr>
          <p:cNvPr id="74" name="Google Shape;74;p2"/>
          <p:cNvSpPr txBox="1"/>
          <p:nvPr/>
        </p:nvSpPr>
        <p:spPr>
          <a:xfrm>
            <a:off x="9705788" y="1335640"/>
            <a:ext cx="2209152" cy="523220"/>
          </a:xfrm>
          <a:prstGeom prst="rect">
            <a:avLst/>
          </a:prstGeom>
          <a:noFill/>
          <a:ln cap="flat" cmpd="sng" w="9525">
            <a:solidFill>
              <a:schemeClr val="accen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en-US" sz="1400" u="none" cap="none" strike="noStrike">
                <a:solidFill>
                  <a:srgbClr val="000000"/>
                </a:solidFill>
                <a:latin typeface="Arial"/>
                <a:ea typeface="Arial"/>
                <a:cs typeface="Arial"/>
                <a:sym typeface="Arial"/>
              </a:rPr>
              <a:t>December 28, 2021 – </a:t>
            </a:r>
            <a:r>
              <a:rPr b="1" i="0" lang="en-US" sz="1400" u="none" cap="none" strike="noStrike">
                <a:solidFill>
                  <a:srgbClr val="000000"/>
                </a:solidFill>
                <a:latin typeface="Arial"/>
                <a:ea typeface="Arial"/>
                <a:cs typeface="Arial"/>
                <a:sym typeface="Arial"/>
              </a:rPr>
              <a:t>412</a:t>
            </a:r>
            <a:r>
              <a:rPr b="0" i="0" lang="en-US" sz="1400" u="none" cap="none" strike="noStrike">
                <a:solidFill>
                  <a:srgbClr val="000000"/>
                </a:solidFill>
                <a:latin typeface="Arial"/>
                <a:ea typeface="Arial"/>
                <a:cs typeface="Arial"/>
                <a:sym typeface="Arial"/>
              </a:rPr>
              <a:t> Daily New Cases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20"/>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Final Updates</a:t>
            </a:r>
            <a:endParaRPr/>
          </a:p>
        </p:txBody>
      </p:sp>
      <p:sp>
        <p:nvSpPr>
          <p:cNvPr id="218" name="Google Shape;218;p20"/>
          <p:cNvSpPr txBox="1"/>
          <p:nvPr>
            <p:ph idx="1" type="body"/>
          </p:nvPr>
        </p:nvSpPr>
        <p:spPr>
          <a:xfrm>
            <a:off x="1032650" y="1412452"/>
            <a:ext cx="9975300" cy="3880500"/>
          </a:xfrm>
          <a:prstGeom prst="rect">
            <a:avLst/>
          </a:prstGeom>
          <a:noFill/>
          <a:ln>
            <a:noFill/>
          </a:ln>
        </p:spPr>
        <p:txBody>
          <a:bodyPr anchorCtr="0" anchor="t" bIns="0" lIns="0" spcFirstLastPara="1" rIns="0" wrap="square" tIns="0">
            <a:noAutofit/>
          </a:bodyPr>
          <a:lstStyle/>
          <a:p>
            <a:pPr indent="0" lvl="0" marL="25400" marR="149339" rtl="0" algn="l">
              <a:lnSpc>
                <a:spcPct val="100000"/>
              </a:lnSpc>
              <a:spcBef>
                <a:spcPts val="0"/>
              </a:spcBef>
              <a:spcAft>
                <a:spcPts val="0"/>
              </a:spcAft>
              <a:buSzPts val="3200"/>
              <a:buNone/>
            </a:pPr>
            <a:r>
              <a:rPr b="1" i="0" lang="en-US" sz="1800" u="none" strike="noStrike">
                <a:solidFill>
                  <a:srgbClr val="FF0000"/>
                </a:solidFill>
                <a:latin typeface="Proxima Nova"/>
                <a:ea typeface="Proxima Nova"/>
                <a:cs typeface="Proxima Nova"/>
                <a:sym typeface="Proxima Nova"/>
              </a:rPr>
              <a:t>#29 Updated:</a:t>
            </a:r>
            <a:r>
              <a:rPr b="0" i="0" lang="en-US" sz="1800" u="none" strike="noStrike">
                <a:solidFill>
                  <a:srgbClr val="000000"/>
                </a:solidFill>
                <a:latin typeface="Proxima Nova"/>
                <a:ea typeface="Proxima Nova"/>
                <a:cs typeface="Proxima Nova"/>
                <a:sym typeface="Proxima Nova"/>
              </a:rPr>
              <a:t> Non-essential visitors, including parent volunteers will be limited. Essential workers will be required to adhere to all health and safety guidelines. Any substitutes, contractors, visitors or volunteers working directly with students should be vaccinated a</a:t>
            </a:r>
            <a:r>
              <a:rPr lang="en-US" sz="1800">
                <a:solidFill>
                  <a:srgbClr val="000000"/>
                </a:solidFill>
                <a:latin typeface="Proxima Nova"/>
                <a:ea typeface="Proxima Nova"/>
                <a:cs typeface="Proxima Nova"/>
                <a:sym typeface="Proxima Nova"/>
              </a:rPr>
              <a:t>nd </a:t>
            </a:r>
            <a:r>
              <a:rPr b="0" i="0" lang="en-US" sz="1800" u="none" strike="noStrike">
                <a:solidFill>
                  <a:srgbClr val="FF0000"/>
                </a:solidFill>
                <a:latin typeface="Proxima Nova"/>
                <a:ea typeface="Proxima Nova"/>
                <a:cs typeface="Proxima Nova"/>
                <a:sym typeface="Proxima Nova"/>
              </a:rPr>
              <a:t>boosted (if eligible).</a:t>
            </a:r>
            <a:endParaRPr b="0" i="0" sz="1800" u="none" strike="noStrike">
              <a:solidFill>
                <a:srgbClr val="000000"/>
              </a:solidFill>
              <a:latin typeface="Proxima Nova"/>
              <a:ea typeface="Proxima Nova"/>
              <a:cs typeface="Proxima Nova"/>
              <a:sym typeface="Proxima Nova"/>
            </a:endParaRPr>
          </a:p>
          <a:p>
            <a:pPr indent="0" lvl="0" marL="25400" marR="149339" rtl="0" algn="l">
              <a:lnSpc>
                <a:spcPct val="100000"/>
              </a:lnSpc>
              <a:spcBef>
                <a:spcPts val="1000"/>
              </a:spcBef>
              <a:spcAft>
                <a:spcPts val="0"/>
              </a:spcAft>
              <a:buSzPts val="3200"/>
              <a:buNone/>
            </a:pPr>
            <a:r>
              <a:rPr b="1" i="0" lang="en-US" sz="1800" u="none" strike="noStrike">
                <a:solidFill>
                  <a:srgbClr val="FF0000"/>
                </a:solidFill>
                <a:latin typeface="Proxima Nova"/>
                <a:ea typeface="Proxima Nova"/>
                <a:cs typeface="Proxima Nova"/>
                <a:sym typeface="Proxima Nova"/>
              </a:rPr>
              <a:t>#30 Updated:</a:t>
            </a:r>
            <a:r>
              <a:rPr b="0" i="0" lang="en-US" sz="1800" u="none" strike="noStrike">
                <a:solidFill>
                  <a:srgbClr val="000000"/>
                </a:solidFill>
                <a:latin typeface="Proxima Nova"/>
                <a:ea typeface="Proxima Nova"/>
                <a:cs typeface="Proxima Nova"/>
                <a:sym typeface="Proxima Nova"/>
              </a:rPr>
              <a:t> All eligible students and staff should get vaccinated </a:t>
            </a:r>
            <a:r>
              <a:rPr b="0" i="0" lang="en-US" sz="1800" u="none" strike="noStrike">
                <a:solidFill>
                  <a:srgbClr val="FF0000"/>
                </a:solidFill>
                <a:latin typeface="Proxima Nova"/>
                <a:ea typeface="Proxima Nova"/>
                <a:cs typeface="Proxima Nova"/>
                <a:sym typeface="Proxima Nova"/>
              </a:rPr>
              <a:t>or boosted (if eligible)</a:t>
            </a:r>
            <a:r>
              <a:rPr b="0" i="0" lang="en-US" sz="1800" u="none" strike="noStrike">
                <a:solidFill>
                  <a:srgbClr val="000000"/>
                </a:solidFill>
                <a:latin typeface="Proxima Nova"/>
                <a:ea typeface="Proxima Nova"/>
                <a:cs typeface="Proxima Nova"/>
                <a:sym typeface="Proxima Nova"/>
              </a:rPr>
              <a:t> as soon as possible and are required to verify their vaccination status. Staff that are not fully vaccinated are required to be tested weekly. Staff and student vaccination rate data (the percentage of staff and students who are fully vaccinated) should be published and posted on the school website and updated on a monthly basis. Vaccination status of individual students and staff will not be made public. </a:t>
            </a:r>
            <a:endParaRPr/>
          </a:p>
          <a:p>
            <a:pPr indent="0" lvl="0" marL="25400" marR="149339" rtl="0" algn="l">
              <a:lnSpc>
                <a:spcPct val="100000"/>
              </a:lnSpc>
              <a:spcBef>
                <a:spcPts val="1000"/>
              </a:spcBef>
              <a:spcAft>
                <a:spcPts val="0"/>
              </a:spcAft>
              <a:buSzPts val="3200"/>
              <a:buNone/>
            </a:pPr>
            <a:r>
              <a:rPr b="1" i="0" lang="en-US" sz="1800" u="none" strike="noStrike">
                <a:solidFill>
                  <a:srgbClr val="FF0000"/>
                </a:solidFill>
                <a:latin typeface="Proxima Nova"/>
                <a:ea typeface="Proxima Nova"/>
                <a:cs typeface="Proxima Nova"/>
                <a:sym typeface="Proxima Nova"/>
              </a:rPr>
              <a:t>#31 Updated:</a:t>
            </a:r>
            <a:r>
              <a:rPr b="0" i="0" lang="en-US" sz="1800" u="none" strike="noStrike">
                <a:solidFill>
                  <a:srgbClr val="000000"/>
                </a:solidFill>
                <a:latin typeface="Proxima Nova"/>
                <a:ea typeface="Proxima Nova"/>
                <a:cs typeface="Proxima Nova"/>
                <a:sym typeface="Proxima Nova"/>
              </a:rPr>
              <a:t> Other School related youth activities (i.e., student transportation, sports, music, drama, after school care, etc.) will follow updated CDPH and Marin County Public Health guidance.  </a:t>
            </a:r>
            <a:r>
              <a:rPr b="0" i="0" lang="en-US" sz="1800" u="none" strike="noStrike">
                <a:solidFill>
                  <a:srgbClr val="FF0000"/>
                </a:solidFill>
                <a:latin typeface="Proxima Nova"/>
                <a:ea typeface="Proxima Nova"/>
                <a:cs typeface="Proxima Nova"/>
                <a:sym typeface="Proxima Nova"/>
              </a:rPr>
              <a:t>Indoor sports games and practices should not allow spectators until further notice.</a:t>
            </a:r>
            <a:endParaRPr b="0" i="0" sz="1800" u="none" strike="noStrike">
              <a:solidFill>
                <a:srgbClr val="000000"/>
              </a:solidFill>
              <a:latin typeface="Proxima Nova"/>
              <a:ea typeface="Proxima Nova"/>
              <a:cs typeface="Proxima Nova"/>
              <a:sym typeface="Proxima Nova"/>
            </a:endParaRPr>
          </a:p>
          <a:p>
            <a:pPr indent="-228600" lvl="0" marL="457200" rtl="0" algn="l">
              <a:lnSpc>
                <a:spcPct val="100000"/>
              </a:lnSpc>
              <a:spcBef>
                <a:spcPts val="1000"/>
              </a:spcBef>
              <a:spcAft>
                <a:spcPts val="0"/>
              </a:spcAft>
              <a:buClr>
                <a:srgbClr val="5F5F5F"/>
              </a:buClr>
              <a:buSzPts val="3200"/>
              <a:buFont typeface="Arial"/>
              <a:buNone/>
            </a:pPr>
            <a:r>
              <a:t/>
            </a:r>
            <a:endParaRPr/>
          </a:p>
        </p:txBody>
      </p:sp>
      <p:sp>
        <p:nvSpPr>
          <p:cNvPr id="219" name="Google Shape;219;p20"/>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1"/>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Parent Responsibilities</a:t>
            </a:r>
            <a:endParaRPr/>
          </a:p>
        </p:txBody>
      </p:sp>
      <p:sp>
        <p:nvSpPr>
          <p:cNvPr id="225" name="Google Shape;225;p21"/>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Students stay home when sick </a:t>
            </a:r>
            <a:endParaRPr/>
          </a:p>
          <a:p>
            <a:pPr indent="-431800" lvl="0" marL="457200" rtl="0" algn="l">
              <a:lnSpc>
                <a:spcPct val="100000"/>
              </a:lnSpc>
              <a:spcBef>
                <a:spcPts val="0"/>
              </a:spcBef>
              <a:spcAft>
                <a:spcPts val="0"/>
              </a:spcAft>
              <a:buClr>
                <a:srgbClr val="5F5F5F"/>
              </a:buClr>
              <a:buSzPts val="3200"/>
              <a:buFont typeface="Arial"/>
              <a:buChar char="•"/>
            </a:pPr>
            <a:r>
              <a:rPr lang="en-US"/>
              <a:t>Test or 10: COVID-19 testing required for symptomatic students</a:t>
            </a:r>
            <a:endParaRPr/>
          </a:p>
          <a:p>
            <a:pPr indent="-431800" lvl="0" marL="457200" rtl="0" algn="l">
              <a:lnSpc>
                <a:spcPct val="100000"/>
              </a:lnSpc>
              <a:spcBef>
                <a:spcPts val="0"/>
              </a:spcBef>
              <a:spcAft>
                <a:spcPts val="0"/>
              </a:spcAft>
              <a:buClr>
                <a:srgbClr val="5F5F5F"/>
              </a:buClr>
              <a:buSzPts val="3200"/>
              <a:buFont typeface="Arial"/>
              <a:buChar char="•"/>
            </a:pPr>
            <a:r>
              <a:rPr lang="en-US"/>
              <a:t>Parents must report positive test results to schools</a:t>
            </a:r>
            <a:endParaRPr/>
          </a:p>
          <a:p>
            <a:pPr indent="-431800" lvl="0" marL="457200" rtl="0" algn="l">
              <a:lnSpc>
                <a:spcPct val="100000"/>
              </a:lnSpc>
              <a:spcBef>
                <a:spcPts val="0"/>
              </a:spcBef>
              <a:spcAft>
                <a:spcPts val="0"/>
              </a:spcAft>
              <a:buClr>
                <a:srgbClr val="5F5F5F"/>
              </a:buClr>
              <a:buSzPts val="3200"/>
              <a:buFont typeface="Arial"/>
              <a:buChar char="•"/>
            </a:pPr>
            <a:r>
              <a:rPr lang="en-US"/>
              <a:t>Students who test positive for COVID-19 must isolate for </a:t>
            </a:r>
            <a:r>
              <a:rPr i="1" lang="en-US"/>
              <a:t>at least 5 days</a:t>
            </a:r>
            <a:endParaRPr/>
          </a:p>
          <a:p>
            <a:pPr indent="-431800" lvl="0" marL="457200" rtl="0" algn="l">
              <a:lnSpc>
                <a:spcPct val="100000"/>
              </a:lnSpc>
              <a:spcBef>
                <a:spcPts val="0"/>
              </a:spcBef>
              <a:spcAft>
                <a:spcPts val="0"/>
              </a:spcAft>
              <a:buClr>
                <a:srgbClr val="5F5F5F"/>
              </a:buClr>
              <a:buSzPts val="3200"/>
              <a:buFont typeface="Arial"/>
              <a:buChar char="•"/>
            </a:pPr>
            <a:r>
              <a:rPr lang="en-US"/>
              <a:t>Unvaccinated household contacts / social close contacts must quarantine for </a:t>
            </a:r>
            <a:r>
              <a:rPr i="1" lang="en-US"/>
              <a:t>at least 5 days</a:t>
            </a:r>
            <a:endParaRPr/>
          </a:p>
        </p:txBody>
      </p:sp>
      <p:sp>
        <p:nvSpPr>
          <p:cNvPr id="226" name="Google Shape;226;p21"/>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22"/>
          <p:cNvSpPr txBox="1"/>
          <p:nvPr>
            <p:ph type="title"/>
          </p:nvPr>
        </p:nvSpPr>
        <p:spPr>
          <a:xfrm>
            <a:off x="1108365" y="398174"/>
            <a:ext cx="9975300" cy="610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Summary</a:t>
            </a:r>
            <a:endParaRPr/>
          </a:p>
        </p:txBody>
      </p:sp>
      <p:sp>
        <p:nvSpPr>
          <p:cNvPr id="232" name="Google Shape;232;p22"/>
          <p:cNvSpPr txBox="1"/>
          <p:nvPr>
            <p:ph idx="1" type="body"/>
          </p:nvPr>
        </p:nvSpPr>
        <p:spPr>
          <a:xfrm>
            <a:off x="1108365" y="1008536"/>
            <a:ext cx="10593900" cy="4639200"/>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Mid-Omicron surge (expect peak mid-January)</a:t>
            </a:r>
            <a:endParaRPr/>
          </a:p>
          <a:p>
            <a:pPr indent="-431800" lvl="1" marL="914400" rtl="0" algn="l">
              <a:lnSpc>
                <a:spcPct val="100000"/>
              </a:lnSpc>
              <a:spcBef>
                <a:spcPts val="0"/>
              </a:spcBef>
              <a:spcAft>
                <a:spcPts val="0"/>
              </a:spcAft>
              <a:buSzPts val="3200"/>
              <a:buChar char="•"/>
            </a:pPr>
            <a:r>
              <a:rPr lang="en-US"/>
              <a:t>High case rates – hospitalization / death rates stable</a:t>
            </a:r>
            <a:endParaRPr/>
          </a:p>
          <a:p>
            <a:pPr indent="-431800" lvl="0" marL="457200" rtl="0" algn="l">
              <a:lnSpc>
                <a:spcPct val="100000"/>
              </a:lnSpc>
              <a:spcBef>
                <a:spcPts val="0"/>
              </a:spcBef>
              <a:spcAft>
                <a:spcPts val="0"/>
              </a:spcAft>
              <a:buClr>
                <a:srgbClr val="5F5F5F"/>
              </a:buClr>
              <a:buSzPts val="3200"/>
              <a:buFont typeface="Arial"/>
              <a:buChar char="•"/>
            </a:pPr>
            <a:r>
              <a:rPr lang="en-US"/>
              <a:t>Actively shifting to endemic circulation</a:t>
            </a:r>
            <a:endParaRPr/>
          </a:p>
          <a:p>
            <a:pPr indent="-431800" lvl="1" marL="914400" rtl="0" algn="l">
              <a:lnSpc>
                <a:spcPct val="100000"/>
              </a:lnSpc>
              <a:spcBef>
                <a:spcPts val="0"/>
              </a:spcBef>
              <a:spcAft>
                <a:spcPts val="0"/>
              </a:spcAft>
              <a:buSzPts val="3200"/>
              <a:buChar char="•"/>
            </a:pPr>
            <a:r>
              <a:rPr lang="en-US"/>
              <a:t>Harm reduction strategies</a:t>
            </a:r>
            <a:endParaRPr/>
          </a:p>
          <a:p>
            <a:pPr indent="-431800" lvl="1" marL="914400" rtl="0" algn="l">
              <a:lnSpc>
                <a:spcPct val="100000"/>
              </a:lnSpc>
              <a:spcBef>
                <a:spcPts val="0"/>
              </a:spcBef>
              <a:spcAft>
                <a:spcPts val="0"/>
              </a:spcAft>
              <a:buSzPts val="3200"/>
              <a:buChar char="•"/>
            </a:pPr>
            <a:r>
              <a:rPr lang="en-US"/>
              <a:t>Individual risk management</a:t>
            </a:r>
            <a:endParaRPr/>
          </a:p>
          <a:p>
            <a:pPr indent="-431800" lvl="0" marL="457200" rtl="0" algn="l">
              <a:lnSpc>
                <a:spcPct val="100000"/>
              </a:lnSpc>
              <a:spcBef>
                <a:spcPts val="0"/>
              </a:spcBef>
              <a:spcAft>
                <a:spcPts val="0"/>
              </a:spcAft>
              <a:buClr>
                <a:srgbClr val="5F5F5F"/>
              </a:buClr>
              <a:buSzPts val="3200"/>
              <a:buFont typeface="Arial"/>
              <a:buChar char="•"/>
            </a:pPr>
            <a:r>
              <a:rPr lang="en-US"/>
              <a:t>Updated I&amp;Q guidance</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233" name="Google Shape;233;p22"/>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23"/>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Clr>
                <a:schemeClr val="accent1"/>
              </a:buClr>
              <a:buSzPct val="111111"/>
              <a:buFont typeface="Arial"/>
              <a:buNone/>
            </a:pPr>
            <a:r>
              <a:rPr lang="en-US"/>
              <a:t>Schools Team Updates</a:t>
            </a:r>
            <a:br>
              <a:rPr lang="en-US"/>
            </a:br>
            <a:endParaRPr/>
          </a:p>
        </p:txBody>
      </p:sp>
      <p:sp>
        <p:nvSpPr>
          <p:cNvPr id="239" name="Google Shape;239;p23"/>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228600" lvl="0" marL="457200" rtl="0" algn="l">
              <a:lnSpc>
                <a:spcPct val="100000"/>
              </a:lnSpc>
              <a:spcBef>
                <a:spcPts val="0"/>
              </a:spcBef>
              <a:spcAft>
                <a:spcPts val="0"/>
              </a:spcAft>
              <a:buClr>
                <a:srgbClr val="5F5F5F"/>
              </a:buClr>
              <a:buSzPts val="3200"/>
              <a:buFont typeface="Arial"/>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a:t>We are working on reporting positive tests from our county form directly to schools</a:t>
            </a:r>
            <a:endParaRPr/>
          </a:p>
          <a:p>
            <a:pPr indent="-431800" lvl="0" marL="457200" rtl="0" algn="l">
              <a:lnSpc>
                <a:spcPct val="100000"/>
              </a:lnSpc>
              <a:spcBef>
                <a:spcPts val="0"/>
              </a:spcBef>
              <a:spcAft>
                <a:spcPts val="0"/>
              </a:spcAft>
              <a:buClr>
                <a:srgbClr val="5F5F5F"/>
              </a:buClr>
              <a:buSzPts val="3200"/>
              <a:buFont typeface="Arial"/>
              <a:buChar char="•"/>
            </a:pPr>
            <a:r>
              <a:rPr lang="en-US"/>
              <a:t>Results from our county form will be sent by email on a daily basis</a:t>
            </a:r>
            <a:endParaRPr/>
          </a:p>
          <a:p>
            <a:pPr indent="-431800" lvl="0" marL="457200" rtl="0" algn="l">
              <a:lnSpc>
                <a:spcPct val="100000"/>
              </a:lnSpc>
              <a:spcBef>
                <a:spcPts val="0"/>
              </a:spcBef>
              <a:spcAft>
                <a:spcPts val="0"/>
              </a:spcAft>
              <a:buClr>
                <a:srgbClr val="5F5F5F"/>
              </a:buClr>
              <a:buSzPts val="3200"/>
              <a:buFont typeface="Arial"/>
              <a:buChar char="•"/>
            </a:pPr>
            <a:r>
              <a:rPr lang="en-US"/>
              <a:t>Schools can access their results from Primary.Health</a:t>
            </a:r>
            <a:endParaRPr/>
          </a:p>
          <a:p>
            <a:pPr indent="-431800" lvl="0" marL="457200" rtl="0" algn="l">
              <a:lnSpc>
                <a:spcPct val="100000"/>
              </a:lnSpc>
              <a:spcBef>
                <a:spcPts val="0"/>
              </a:spcBef>
              <a:spcAft>
                <a:spcPts val="0"/>
              </a:spcAft>
              <a:buClr>
                <a:srgbClr val="5F5F5F"/>
              </a:buClr>
              <a:buSzPts val="3200"/>
              <a:buFont typeface="Arial"/>
              <a:buChar char="•"/>
            </a:pPr>
            <a:r>
              <a:rPr lang="en-US"/>
              <a:t>Schools should determine student and staff return date using the </a:t>
            </a:r>
            <a:r>
              <a:rPr lang="en-US" u="sng">
                <a:solidFill>
                  <a:schemeClr val="hlink"/>
                </a:solidFill>
                <a:hlinkClick r:id="rId3"/>
              </a:rPr>
              <a:t>Isolation and Quarantine Guide</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240" name="Google Shape;240;p23"/>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4"/>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Schools Team Updates</a:t>
            </a:r>
            <a:endParaRPr/>
          </a:p>
        </p:txBody>
      </p:sp>
      <p:sp>
        <p:nvSpPr>
          <p:cNvPr id="246" name="Google Shape;246;p24"/>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228600" lvl="0" marL="457200" rtl="0" algn="l">
              <a:lnSpc>
                <a:spcPct val="100000"/>
              </a:lnSpc>
              <a:spcBef>
                <a:spcPts val="0"/>
              </a:spcBef>
              <a:spcAft>
                <a:spcPts val="0"/>
              </a:spcAft>
              <a:buClr>
                <a:srgbClr val="5F5F5F"/>
              </a:buClr>
              <a:buSzPts val="3200"/>
              <a:buFont typeface="Arial"/>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a:t>Please follow the instructions in the </a:t>
            </a:r>
            <a:r>
              <a:rPr lang="en-US" u="sng">
                <a:solidFill>
                  <a:schemeClr val="hlink"/>
                </a:solidFill>
                <a:hlinkClick r:id="rId3"/>
              </a:rPr>
              <a:t>Positive Case Checklist</a:t>
            </a:r>
            <a:r>
              <a:rPr lang="en-US"/>
              <a:t> when reporting a positive case</a:t>
            </a:r>
            <a:endParaRPr/>
          </a:p>
          <a:p>
            <a:pPr indent="-431800" lvl="0" marL="457200" rtl="0" algn="l">
              <a:lnSpc>
                <a:spcPct val="100000"/>
              </a:lnSpc>
              <a:spcBef>
                <a:spcPts val="0"/>
              </a:spcBef>
              <a:spcAft>
                <a:spcPts val="0"/>
              </a:spcAft>
              <a:buClr>
                <a:srgbClr val="5F5F5F"/>
              </a:buClr>
              <a:buSzPts val="3200"/>
              <a:buFont typeface="Arial"/>
              <a:buChar char="•"/>
            </a:pPr>
            <a:r>
              <a:rPr lang="en-US"/>
              <a:t>Schools will receive an email confirmation of a case submission, we may call with outbreak support based on reported cases</a:t>
            </a:r>
            <a:endParaRPr/>
          </a:p>
          <a:p>
            <a:pPr indent="-431800" lvl="0" marL="457200" rtl="0" algn="l">
              <a:lnSpc>
                <a:spcPct val="100000"/>
              </a:lnSpc>
              <a:spcBef>
                <a:spcPts val="0"/>
              </a:spcBef>
              <a:spcAft>
                <a:spcPts val="0"/>
              </a:spcAft>
              <a:buClr>
                <a:srgbClr val="5F5F5F"/>
              </a:buClr>
              <a:buSzPts val="3200"/>
              <a:buFont typeface="Arial"/>
              <a:buChar char="•"/>
            </a:pPr>
            <a:r>
              <a:rPr lang="en-US"/>
              <a:t>Decision to close schools will be based on school staffing, not reported cases. </a:t>
            </a:r>
            <a:endParaRPr/>
          </a:p>
          <a:p>
            <a:pPr indent="-431800" lvl="0" marL="457200" rtl="0" algn="l">
              <a:lnSpc>
                <a:spcPct val="100000"/>
              </a:lnSpc>
              <a:spcBef>
                <a:spcPts val="0"/>
              </a:spcBef>
              <a:spcAft>
                <a:spcPts val="0"/>
              </a:spcAft>
              <a:buClr>
                <a:srgbClr val="5F5F5F"/>
              </a:buClr>
              <a:buSzPts val="3200"/>
              <a:buFont typeface="Arial"/>
              <a:buChar char="•"/>
            </a:pPr>
            <a:r>
              <a:rPr lang="en-US"/>
              <a:t>Consult with your district administration regarding whole school closures</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247" name="Google Shape;247;p24"/>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5"/>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Schools Team Updates</a:t>
            </a:r>
            <a:endParaRPr/>
          </a:p>
        </p:txBody>
      </p:sp>
      <p:sp>
        <p:nvSpPr>
          <p:cNvPr id="253" name="Google Shape;253;p25"/>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0" lvl="0" marL="25400" rtl="0" algn="l">
              <a:lnSpc>
                <a:spcPct val="100000"/>
              </a:lnSpc>
              <a:spcBef>
                <a:spcPts val="0"/>
              </a:spcBef>
              <a:spcAft>
                <a:spcPts val="0"/>
              </a:spcAft>
              <a:buSzPts val="3200"/>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sz="2800"/>
              <a:t>Please consult the </a:t>
            </a:r>
            <a:r>
              <a:rPr lang="en-US" sz="2800" u="sng">
                <a:solidFill>
                  <a:schemeClr val="hlink"/>
                </a:solidFill>
                <a:hlinkClick r:id="rId3"/>
              </a:rPr>
              <a:t>Isolation and Quarantine Guide</a:t>
            </a:r>
            <a:r>
              <a:rPr lang="en-US" sz="2800"/>
              <a:t> before emailing or calling the Schools Team</a:t>
            </a:r>
            <a:endParaRPr/>
          </a:p>
          <a:p>
            <a:pPr indent="-431800" lvl="0" marL="457200" rtl="0" algn="l">
              <a:lnSpc>
                <a:spcPct val="100000"/>
              </a:lnSpc>
              <a:spcBef>
                <a:spcPts val="0"/>
              </a:spcBef>
              <a:spcAft>
                <a:spcPts val="0"/>
              </a:spcAft>
              <a:buClr>
                <a:srgbClr val="5F5F5F"/>
              </a:buClr>
              <a:buSzPts val="3200"/>
              <a:buFont typeface="Arial"/>
              <a:buChar char="•"/>
            </a:pPr>
            <a:r>
              <a:rPr lang="en-US" sz="2800"/>
              <a:t>We may not be able to answer emails/calls in a timely manner and will need to prioritize time sensitive inquiries and outbreaks</a:t>
            </a:r>
            <a:endParaRPr/>
          </a:p>
          <a:p>
            <a:pPr indent="-431800" lvl="0" marL="457200" rtl="0" algn="l">
              <a:lnSpc>
                <a:spcPct val="100000"/>
              </a:lnSpc>
              <a:spcBef>
                <a:spcPts val="0"/>
              </a:spcBef>
              <a:spcAft>
                <a:spcPts val="0"/>
              </a:spcAft>
              <a:buClr>
                <a:srgbClr val="5F5F5F"/>
              </a:buClr>
              <a:buSzPts val="3200"/>
              <a:buFont typeface="Arial"/>
              <a:buChar char="•"/>
            </a:pPr>
            <a:r>
              <a:rPr lang="en-US" sz="2800"/>
              <a:t>We are no longer able to review test results - a positive is a positive. </a:t>
            </a:r>
            <a:endParaRPr/>
          </a:p>
          <a:p>
            <a:pPr indent="-431800" lvl="0" marL="457200" rtl="0" algn="l">
              <a:lnSpc>
                <a:spcPct val="100000"/>
              </a:lnSpc>
              <a:spcBef>
                <a:spcPts val="0"/>
              </a:spcBef>
              <a:spcAft>
                <a:spcPts val="0"/>
              </a:spcAft>
              <a:buClr>
                <a:srgbClr val="5F5F5F"/>
              </a:buClr>
              <a:buSzPts val="3200"/>
              <a:buFont typeface="Arial"/>
              <a:buChar char="•"/>
            </a:pPr>
            <a:r>
              <a:rPr lang="en-US" sz="2800"/>
              <a:t>Please refer families to their health care provider for clearance to return if there are conflicting test results</a:t>
            </a:r>
            <a:endParaRPr/>
          </a:p>
        </p:txBody>
      </p:sp>
      <p:sp>
        <p:nvSpPr>
          <p:cNvPr id="254" name="Google Shape;254;p25"/>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26"/>
          <p:cNvSpPr txBox="1"/>
          <p:nvPr>
            <p:ph idx="1" type="body"/>
          </p:nvPr>
        </p:nvSpPr>
        <p:spPr>
          <a:xfrm>
            <a:off x="1066300" y="1404029"/>
            <a:ext cx="9975300" cy="2828700"/>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Please bring policy questions to the weekly PHL meetings</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a:t>Weekly Schools Team Office Hour TBD</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t/>
            </a:r>
            <a:endParaRPr/>
          </a:p>
          <a:p>
            <a:pPr indent="0" lvl="0" marL="0" rtl="0" algn="ctr">
              <a:lnSpc>
                <a:spcPct val="100000"/>
              </a:lnSpc>
              <a:spcBef>
                <a:spcPts val="0"/>
              </a:spcBef>
              <a:spcAft>
                <a:spcPts val="0"/>
              </a:spcAft>
              <a:buNone/>
            </a:pPr>
            <a:r>
              <a:rPr lang="en-US"/>
              <a:t>QUESTIONS?? Thank you!</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260" name="Google Shape;260;p26"/>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3"/>
          <p:cNvSpPr txBox="1"/>
          <p:nvPr>
            <p:ph type="title"/>
          </p:nvPr>
        </p:nvSpPr>
        <p:spPr>
          <a:xfrm>
            <a:off x="1108365" y="398174"/>
            <a:ext cx="9975300" cy="610500"/>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SzPct val="111111"/>
              <a:buNone/>
            </a:pPr>
            <a:r>
              <a:rPr lang="en-US"/>
              <a:t>7-Day Average Case Rates by Vaccination Status Per 100,000</a:t>
            </a:r>
            <a:endParaRPr/>
          </a:p>
        </p:txBody>
      </p:sp>
      <p:sp>
        <p:nvSpPr>
          <p:cNvPr id="81" name="Google Shape;81;p3"/>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sp>
        <p:nvSpPr>
          <p:cNvPr id="82" name="Google Shape;82;p3"/>
          <p:cNvSpPr txBox="1"/>
          <p:nvPr/>
        </p:nvSpPr>
        <p:spPr>
          <a:xfrm>
            <a:off x="9541051" y="6120800"/>
            <a:ext cx="2130600" cy="446400"/>
          </a:xfrm>
          <a:prstGeom prst="rect">
            <a:avLst/>
          </a:prstGeom>
          <a:noFill/>
          <a:ln>
            <a:noFill/>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300"/>
              <a:buFont typeface="Arial"/>
              <a:buNone/>
            </a:pPr>
            <a:r>
              <a:rPr b="0" i="0" lang="en-US" sz="1300" u="none" cap="none" strike="noStrike">
                <a:solidFill>
                  <a:srgbClr val="000000"/>
                </a:solidFill>
                <a:latin typeface="Calibri"/>
                <a:ea typeface="Calibri"/>
                <a:cs typeface="Calibri"/>
                <a:sym typeface="Calibri"/>
              </a:rPr>
              <a:t>Data accessed 1/3/2022</a:t>
            </a:r>
            <a:endParaRPr b="0" i="0" sz="1300" u="none" cap="none" strike="noStrike">
              <a:solidFill>
                <a:srgbClr val="000000"/>
              </a:solidFill>
              <a:latin typeface="Calibri"/>
              <a:ea typeface="Calibri"/>
              <a:cs typeface="Calibri"/>
              <a:sym typeface="Calibri"/>
            </a:endParaRPr>
          </a:p>
        </p:txBody>
      </p:sp>
      <p:pic>
        <p:nvPicPr>
          <p:cNvPr id="83" name="Google Shape;83;p3"/>
          <p:cNvPicPr preferRelativeResize="0"/>
          <p:nvPr/>
        </p:nvPicPr>
        <p:blipFill rotWithShape="1">
          <a:blip r:embed="rId3">
            <a:alphaModFix/>
          </a:blip>
          <a:srcRect b="0" l="0" r="0" t="0"/>
          <a:stretch/>
        </p:blipFill>
        <p:spPr>
          <a:xfrm>
            <a:off x="2450675" y="1505675"/>
            <a:ext cx="6771876" cy="49206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4"/>
          <p:cNvSpPr txBox="1"/>
          <p:nvPr>
            <p:ph type="title"/>
          </p:nvPr>
        </p:nvSpPr>
        <p:spPr>
          <a:xfrm>
            <a:off x="415600" y="593367"/>
            <a:ext cx="11360700" cy="763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4000"/>
              <a:buNone/>
            </a:pPr>
            <a:r>
              <a:rPr lang="en-US"/>
              <a:t>Vaccination Progress by Age</a:t>
            </a:r>
            <a:endParaRPr/>
          </a:p>
        </p:txBody>
      </p:sp>
      <p:sp>
        <p:nvSpPr>
          <p:cNvPr id="90" name="Google Shape;90;p4"/>
          <p:cNvSpPr txBox="1"/>
          <p:nvPr>
            <p:ph idx="12" type="sldNum"/>
          </p:nvPr>
        </p:nvSpPr>
        <p:spPr>
          <a:xfrm>
            <a:off x="11296610" y="6217622"/>
            <a:ext cx="731700" cy="524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
        <p:nvSpPr>
          <p:cNvPr id="91" name="Google Shape;91;p4"/>
          <p:cNvSpPr txBox="1"/>
          <p:nvPr/>
        </p:nvSpPr>
        <p:spPr>
          <a:xfrm>
            <a:off x="9860026" y="6177600"/>
            <a:ext cx="2130600" cy="646500"/>
          </a:xfrm>
          <a:prstGeom prst="rect">
            <a:avLst/>
          </a:prstGeom>
          <a:noFill/>
          <a:ln>
            <a:noFill/>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300"/>
              <a:buFont typeface="Arial"/>
              <a:buNone/>
            </a:pPr>
            <a:r>
              <a:rPr b="0" i="0" lang="en-US" sz="1300" u="none" cap="none" strike="noStrike">
                <a:solidFill>
                  <a:srgbClr val="000000"/>
                </a:solidFill>
                <a:latin typeface="Calibri"/>
                <a:ea typeface="Calibri"/>
                <a:cs typeface="Calibri"/>
                <a:sym typeface="Calibri"/>
              </a:rPr>
              <a:t>Data accessed 1/3/2022</a:t>
            </a:r>
            <a:endParaRPr b="0" i="0" sz="13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300"/>
              <a:buFont typeface="Arial"/>
              <a:buNone/>
            </a:pPr>
            <a:r>
              <a:t/>
            </a:r>
            <a:endParaRPr b="0" i="0" sz="1300" u="none" cap="none" strike="noStrike">
              <a:solidFill>
                <a:srgbClr val="000000"/>
              </a:solidFill>
              <a:latin typeface="Calibri"/>
              <a:ea typeface="Calibri"/>
              <a:cs typeface="Calibri"/>
              <a:sym typeface="Calibri"/>
            </a:endParaRPr>
          </a:p>
        </p:txBody>
      </p:sp>
      <p:pic>
        <p:nvPicPr>
          <p:cNvPr id="92" name="Google Shape;92;p4"/>
          <p:cNvPicPr preferRelativeResize="0"/>
          <p:nvPr/>
        </p:nvPicPr>
        <p:blipFill rotWithShape="1">
          <a:blip r:embed="rId3">
            <a:alphaModFix/>
          </a:blip>
          <a:srcRect b="0" l="0" r="0" t="0"/>
          <a:stretch/>
        </p:blipFill>
        <p:spPr>
          <a:xfrm>
            <a:off x="415603" y="1356878"/>
            <a:ext cx="11360700" cy="40696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5"/>
          <p:cNvSpPr txBox="1"/>
          <p:nvPr>
            <p:ph type="title"/>
          </p:nvPr>
        </p:nvSpPr>
        <p:spPr>
          <a:xfrm>
            <a:off x="415600" y="593367"/>
            <a:ext cx="11360700" cy="763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4000"/>
              <a:buNone/>
            </a:pPr>
            <a:r>
              <a:rPr lang="en-US"/>
              <a:t>Booster Coverage by Age</a:t>
            </a:r>
            <a:endParaRPr/>
          </a:p>
        </p:txBody>
      </p:sp>
      <p:sp>
        <p:nvSpPr>
          <p:cNvPr id="99" name="Google Shape;99;p5"/>
          <p:cNvSpPr txBox="1"/>
          <p:nvPr>
            <p:ph idx="12" type="sldNum"/>
          </p:nvPr>
        </p:nvSpPr>
        <p:spPr>
          <a:xfrm>
            <a:off x="11296610" y="6217622"/>
            <a:ext cx="731700" cy="5247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
        <p:nvSpPr>
          <p:cNvPr id="100" name="Google Shape;100;p5"/>
          <p:cNvSpPr txBox="1"/>
          <p:nvPr/>
        </p:nvSpPr>
        <p:spPr>
          <a:xfrm>
            <a:off x="9860026" y="6177600"/>
            <a:ext cx="2130600" cy="446400"/>
          </a:xfrm>
          <a:prstGeom prst="rect">
            <a:avLst/>
          </a:prstGeom>
          <a:noFill/>
          <a:ln>
            <a:noFill/>
          </a:ln>
        </p:spPr>
        <p:txBody>
          <a:bodyPr anchorCtr="0" anchor="t" bIns="121900" lIns="121900" spcFirstLastPara="1" rIns="121900" wrap="square" tIns="121900">
            <a:spAutoFit/>
          </a:bodyPr>
          <a:lstStyle/>
          <a:p>
            <a:pPr indent="0" lvl="0" marL="0" marR="0" rtl="0" algn="l">
              <a:lnSpc>
                <a:spcPct val="100000"/>
              </a:lnSpc>
              <a:spcBef>
                <a:spcPts val="0"/>
              </a:spcBef>
              <a:spcAft>
                <a:spcPts val="0"/>
              </a:spcAft>
              <a:buClr>
                <a:srgbClr val="000000"/>
              </a:buClr>
              <a:buSzPts val="1300"/>
              <a:buFont typeface="Arial"/>
              <a:buNone/>
            </a:pPr>
            <a:r>
              <a:rPr b="0" i="0" lang="en-US" sz="1300" u="none" cap="none" strike="noStrike">
                <a:solidFill>
                  <a:srgbClr val="000000"/>
                </a:solidFill>
                <a:latin typeface="Calibri"/>
                <a:ea typeface="Calibri"/>
                <a:cs typeface="Calibri"/>
                <a:sym typeface="Calibri"/>
              </a:rPr>
              <a:t>Data accessed 1/3/2022</a:t>
            </a:r>
            <a:endParaRPr b="0" i="0" sz="1300" u="none" cap="none" strike="noStrike">
              <a:solidFill>
                <a:srgbClr val="000000"/>
              </a:solidFill>
              <a:latin typeface="Calibri"/>
              <a:ea typeface="Calibri"/>
              <a:cs typeface="Calibri"/>
              <a:sym typeface="Calibri"/>
            </a:endParaRPr>
          </a:p>
        </p:txBody>
      </p:sp>
      <p:sp>
        <p:nvSpPr>
          <p:cNvPr id="101" name="Google Shape;101;p5"/>
          <p:cNvSpPr txBox="1"/>
          <p:nvPr/>
        </p:nvSpPr>
        <p:spPr>
          <a:xfrm>
            <a:off x="943275" y="1786875"/>
            <a:ext cx="9029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102" name="Google Shape;102;p5"/>
          <p:cNvPicPr preferRelativeResize="0"/>
          <p:nvPr/>
        </p:nvPicPr>
        <p:blipFill rotWithShape="1">
          <a:blip r:embed="rId3">
            <a:alphaModFix/>
          </a:blip>
          <a:srcRect b="0" l="0" r="0" t="0"/>
          <a:stretch/>
        </p:blipFill>
        <p:spPr>
          <a:xfrm>
            <a:off x="2350475" y="1356875"/>
            <a:ext cx="6008699" cy="436612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6"/>
          <p:cNvSpPr txBox="1"/>
          <p:nvPr>
            <p:ph type="title"/>
          </p:nvPr>
        </p:nvSpPr>
        <p:spPr>
          <a:xfrm>
            <a:off x="1108365" y="398174"/>
            <a:ext cx="9975300" cy="610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4000"/>
              <a:buNone/>
            </a:pPr>
            <a:r>
              <a:rPr lang="en-US"/>
              <a:t>Case Rate by Vaccination Status</a:t>
            </a:r>
            <a:endParaRPr/>
          </a:p>
        </p:txBody>
      </p:sp>
      <p:sp>
        <p:nvSpPr>
          <p:cNvPr id="109" name="Google Shape;109;p6"/>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graphicFrame>
        <p:nvGraphicFramePr>
          <p:cNvPr id="110" name="Google Shape;110;p6"/>
          <p:cNvGraphicFramePr/>
          <p:nvPr/>
        </p:nvGraphicFramePr>
        <p:xfrm>
          <a:off x="827975" y="1605875"/>
          <a:ext cx="3000000" cy="3000000"/>
        </p:xfrm>
        <a:graphic>
          <a:graphicData uri="http://schemas.openxmlformats.org/drawingml/2006/table">
            <a:tbl>
              <a:tblPr>
                <a:noFill/>
                <a:tableStyleId>{C9FE7EFD-7F93-443F-A5F6-152D54FF6B95}</a:tableStyleId>
              </a:tblPr>
              <a:tblGrid>
                <a:gridCol w="2564350"/>
                <a:gridCol w="2177900"/>
                <a:gridCol w="2077400"/>
                <a:gridCol w="1790875"/>
                <a:gridCol w="1833850"/>
              </a:tblGrid>
              <a:tr h="1479650">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Vaccination Status as Dec 20, 2021</a:t>
                      </a:r>
                      <a:endParaRPr b="1"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Denominator Count</a:t>
                      </a:r>
                      <a:endParaRPr b="1"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Omicron Case  Count (Dec 20 - Dec 26, 2021)</a:t>
                      </a:r>
                      <a:endParaRPr b="1"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Omicron Daily Case Rate Per 100,000</a:t>
                      </a:r>
                      <a:endParaRPr b="1"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c>
                  <a:txBody>
                    <a:bodyPr/>
                    <a:lstStyle/>
                    <a:p>
                      <a:pPr indent="0" lvl="0" marL="0" marR="0" rtl="0" algn="l">
                        <a:lnSpc>
                          <a:spcPct val="100000"/>
                        </a:lnSpc>
                        <a:spcBef>
                          <a:spcPts val="0"/>
                        </a:spcBef>
                        <a:spcAft>
                          <a:spcPts val="0"/>
                        </a:spcAft>
                        <a:buClr>
                          <a:srgbClr val="000000"/>
                        </a:buClr>
                        <a:buSzPts val="2100"/>
                        <a:buFont typeface="Arial"/>
                        <a:buNone/>
                      </a:pPr>
                      <a:r>
                        <a:rPr b="1" lang="en-US" sz="2100" u="none" cap="none" strike="noStrike"/>
                        <a:t>RR Booster Protection </a:t>
                      </a:r>
                      <a:endParaRPr b="1"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CFE2F3"/>
                    </a:solidFill>
                  </a:tcPr>
                </a:tc>
              </a:tr>
              <a:tr h="623850">
                <a:tc>
                  <a:txBody>
                    <a:bodyPr/>
                    <a:lstStyle/>
                    <a:p>
                      <a:pPr indent="0" lvl="0" marL="0" marR="0" rtl="0" algn="l">
                        <a:lnSpc>
                          <a:spcPct val="100000"/>
                        </a:lnSpc>
                        <a:spcBef>
                          <a:spcPts val="0"/>
                        </a:spcBef>
                        <a:spcAft>
                          <a:spcPts val="0"/>
                        </a:spcAft>
                        <a:buClr>
                          <a:srgbClr val="000000"/>
                        </a:buClr>
                        <a:buSzPts val="2100"/>
                        <a:buFont typeface="Arial"/>
                        <a:buNone/>
                      </a:pPr>
                      <a:r>
                        <a:rPr lang="en-US" sz="2100" u="none" cap="none" strike="noStrike"/>
                        <a:t>Boosted</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40501</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48</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16.93</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none" cap="none" strike="noStrike"/>
                        <a:t> </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872325">
                <a:tc>
                  <a:txBody>
                    <a:bodyPr/>
                    <a:lstStyle/>
                    <a:p>
                      <a:pPr indent="0" lvl="0" marL="0" marR="0" rtl="0" algn="l">
                        <a:lnSpc>
                          <a:spcPct val="100000"/>
                        </a:lnSpc>
                        <a:spcBef>
                          <a:spcPts val="0"/>
                        </a:spcBef>
                        <a:spcAft>
                          <a:spcPts val="0"/>
                        </a:spcAft>
                        <a:buClr>
                          <a:srgbClr val="000000"/>
                        </a:buClr>
                        <a:buSzPts val="2100"/>
                        <a:buFont typeface="Arial"/>
                        <a:buNone/>
                      </a:pPr>
                      <a:r>
                        <a:rPr lang="en-US" sz="2100" u="none" cap="none" strike="noStrike"/>
                        <a:t>Fully Vaccinated (Not Boosted)</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173753</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502</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41.27</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2.44</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623850">
                <a:tc>
                  <a:txBody>
                    <a:bodyPr/>
                    <a:lstStyle/>
                    <a:p>
                      <a:pPr indent="0" lvl="0" marL="0" marR="0" rtl="0" algn="l">
                        <a:lnSpc>
                          <a:spcPct val="100000"/>
                        </a:lnSpc>
                        <a:spcBef>
                          <a:spcPts val="0"/>
                        </a:spcBef>
                        <a:spcAft>
                          <a:spcPts val="0"/>
                        </a:spcAft>
                        <a:buClr>
                          <a:srgbClr val="000000"/>
                        </a:buClr>
                        <a:buSzPts val="2100"/>
                        <a:buFont typeface="Arial"/>
                        <a:buNone/>
                      </a:pPr>
                      <a:r>
                        <a:rPr lang="en-US" sz="2100" u="none" cap="none" strike="noStrike"/>
                        <a:t>Unvaccinated</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41864</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247</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r">
                        <a:lnSpc>
                          <a:spcPct val="115000"/>
                        </a:lnSpc>
                        <a:spcBef>
                          <a:spcPts val="0"/>
                        </a:spcBef>
                        <a:spcAft>
                          <a:spcPts val="0"/>
                        </a:spcAft>
                        <a:buClr>
                          <a:srgbClr val="000000"/>
                        </a:buClr>
                        <a:buSzPts val="2100"/>
                        <a:buFont typeface="Arial"/>
                        <a:buNone/>
                      </a:pPr>
                      <a:r>
                        <a:rPr lang="en-US" sz="2100" u="none" cap="none" strike="noStrike"/>
                        <a:t>84.29</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none" cap="none" strike="noStrike"/>
                        <a:t> </a:t>
                      </a:r>
                      <a:endParaRPr sz="2100" u="none" cap="none" strike="noStrike"/>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7"/>
          <p:cNvSpPr txBox="1"/>
          <p:nvPr>
            <p:ph type="title"/>
          </p:nvPr>
        </p:nvSpPr>
        <p:spPr>
          <a:xfrm>
            <a:off x="1108365" y="398174"/>
            <a:ext cx="9975300" cy="610500"/>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SzPts val="4000"/>
              <a:buNone/>
            </a:pPr>
            <a:r>
              <a:rPr lang="en-US"/>
              <a:t>Case and Hospitalization Trends</a:t>
            </a:r>
            <a:endParaRPr/>
          </a:p>
        </p:txBody>
      </p:sp>
      <p:sp>
        <p:nvSpPr>
          <p:cNvPr id="117" name="Google Shape;117;p7"/>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pic>
        <p:nvPicPr>
          <p:cNvPr id="118" name="Google Shape;118;p7"/>
          <p:cNvPicPr preferRelativeResize="0"/>
          <p:nvPr/>
        </p:nvPicPr>
        <p:blipFill rotWithShape="1">
          <a:blip r:embed="rId3">
            <a:alphaModFix/>
          </a:blip>
          <a:srcRect b="1606" l="24788" r="25366" t="94004"/>
          <a:stretch/>
        </p:blipFill>
        <p:spPr>
          <a:xfrm>
            <a:off x="2496500" y="5614675"/>
            <a:ext cx="7909998" cy="335501"/>
          </a:xfrm>
          <a:prstGeom prst="rect">
            <a:avLst/>
          </a:prstGeom>
          <a:noFill/>
          <a:ln>
            <a:noFill/>
          </a:ln>
        </p:spPr>
      </p:pic>
      <p:pic>
        <p:nvPicPr>
          <p:cNvPr id="119" name="Google Shape;119;p7"/>
          <p:cNvPicPr preferRelativeResize="0"/>
          <p:nvPr/>
        </p:nvPicPr>
        <p:blipFill rotWithShape="1">
          <a:blip r:embed="rId4">
            <a:alphaModFix/>
          </a:blip>
          <a:srcRect b="0" l="0" r="0" t="0"/>
          <a:stretch/>
        </p:blipFill>
        <p:spPr>
          <a:xfrm>
            <a:off x="1613125" y="1161074"/>
            <a:ext cx="8793383" cy="43012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8"/>
          <p:cNvSpPr txBox="1"/>
          <p:nvPr>
            <p:ph type="title"/>
          </p:nvPr>
        </p:nvSpPr>
        <p:spPr>
          <a:xfrm>
            <a:off x="1108365" y="398174"/>
            <a:ext cx="9975272" cy="610356"/>
          </a:xfrm>
          <a:prstGeom prst="rect">
            <a:avLst/>
          </a:prstGeom>
          <a:noFill/>
          <a:ln>
            <a:noFill/>
          </a:ln>
        </p:spPr>
        <p:txBody>
          <a:bodyPr anchorCtr="0" anchor="t" bIns="0" lIns="0" spcFirstLastPara="1" rIns="0" wrap="square" tIns="0">
            <a:normAutofit/>
          </a:bodyPr>
          <a:lstStyle/>
          <a:p>
            <a:pPr indent="0" lvl="0" marL="0" rtl="0" algn="l">
              <a:lnSpc>
                <a:spcPct val="100000"/>
              </a:lnSpc>
              <a:spcBef>
                <a:spcPts val="0"/>
              </a:spcBef>
              <a:spcAft>
                <a:spcPts val="0"/>
              </a:spcAft>
              <a:buClr>
                <a:schemeClr val="accent1"/>
              </a:buClr>
              <a:buSzPts val="4000"/>
              <a:buFont typeface="Arial"/>
              <a:buNone/>
            </a:pPr>
            <a:r>
              <a:rPr lang="en-US"/>
              <a:t>Omicron Severity</a:t>
            </a:r>
            <a:endParaRPr/>
          </a:p>
        </p:txBody>
      </p:sp>
      <p:sp>
        <p:nvSpPr>
          <p:cNvPr id="125" name="Google Shape;125;p8"/>
          <p:cNvSpPr txBox="1"/>
          <p:nvPr>
            <p:ph idx="1" type="body"/>
          </p:nvPr>
        </p:nvSpPr>
        <p:spPr>
          <a:xfrm>
            <a:off x="1108365" y="1008536"/>
            <a:ext cx="9975272" cy="4639235"/>
          </a:xfrm>
          <a:prstGeom prst="rect">
            <a:avLst/>
          </a:prstGeom>
          <a:noFill/>
          <a:ln>
            <a:noFill/>
          </a:ln>
        </p:spPr>
        <p:txBody>
          <a:bodyPr anchorCtr="0" anchor="t" bIns="0" lIns="0" spcFirstLastPara="1" rIns="0" wrap="square" tIns="0">
            <a:noAutofit/>
          </a:bodyPr>
          <a:lstStyle/>
          <a:p>
            <a:pPr indent="-431800" lvl="0" marL="457200" rtl="0" algn="l">
              <a:lnSpc>
                <a:spcPct val="100000"/>
              </a:lnSpc>
              <a:spcBef>
                <a:spcPts val="0"/>
              </a:spcBef>
              <a:spcAft>
                <a:spcPts val="0"/>
              </a:spcAft>
              <a:buClr>
                <a:srgbClr val="5F5F5F"/>
              </a:buClr>
              <a:buSzPts val="3200"/>
              <a:buFont typeface="Arial"/>
              <a:buChar char="•"/>
            </a:pPr>
            <a:r>
              <a:rPr lang="en-US"/>
              <a:t>United Kingdom:</a:t>
            </a:r>
            <a:endParaRPr/>
          </a:p>
          <a:p>
            <a:pPr indent="-406400" lvl="1" marL="914400" rtl="0" algn="l">
              <a:lnSpc>
                <a:spcPct val="100000"/>
              </a:lnSpc>
              <a:spcBef>
                <a:spcPts val="1200"/>
              </a:spcBef>
              <a:spcAft>
                <a:spcPts val="0"/>
              </a:spcAft>
              <a:buSzPts val="2800"/>
              <a:buChar char="•"/>
            </a:pPr>
            <a:r>
              <a:rPr lang="en-US"/>
              <a:t>Hospitalization risk is 3 times lower than for Delta</a:t>
            </a:r>
            <a:endParaRPr/>
          </a:p>
          <a:p>
            <a:pPr indent="-406400" lvl="1" marL="914400" rtl="0" algn="l">
              <a:lnSpc>
                <a:spcPct val="100000"/>
              </a:lnSpc>
              <a:spcBef>
                <a:spcPts val="1200"/>
              </a:spcBef>
              <a:spcAft>
                <a:spcPts val="0"/>
              </a:spcAft>
              <a:buSzPts val="2800"/>
              <a:buChar char="•"/>
            </a:pPr>
            <a:r>
              <a:rPr lang="en-US"/>
              <a:t>Among those hospitalized one in 15 require Intensive Care, compared to one in 5 with Delta</a:t>
            </a:r>
            <a:endParaRPr/>
          </a:p>
          <a:p>
            <a:pPr indent="-228600" lvl="1" marL="914400" rtl="0" algn="l">
              <a:lnSpc>
                <a:spcPct val="100000"/>
              </a:lnSpc>
              <a:spcBef>
                <a:spcPts val="1200"/>
              </a:spcBef>
              <a:spcAft>
                <a:spcPts val="0"/>
              </a:spcAft>
              <a:buSzPts val="2800"/>
              <a:buNone/>
            </a:pPr>
            <a:r>
              <a:t/>
            </a:r>
            <a:endParaRPr/>
          </a:p>
          <a:p>
            <a:pPr indent="-431800" lvl="0" marL="457200" rtl="0" algn="l">
              <a:lnSpc>
                <a:spcPct val="100000"/>
              </a:lnSpc>
              <a:spcBef>
                <a:spcPts val="0"/>
              </a:spcBef>
              <a:spcAft>
                <a:spcPts val="0"/>
              </a:spcAft>
              <a:buClr>
                <a:srgbClr val="5F5F5F"/>
              </a:buClr>
              <a:buSzPts val="3200"/>
              <a:buFont typeface="Arial"/>
              <a:buChar char="•"/>
            </a:pPr>
            <a:r>
              <a:rPr lang="en-US"/>
              <a:t>Physiology: Inflammation of upper airways, more than lungs  </a:t>
            </a:r>
            <a:endParaRPr/>
          </a:p>
          <a:p>
            <a:pPr indent="-228600" lvl="1" marL="914400" rtl="0" algn="l">
              <a:lnSpc>
                <a:spcPct val="100000"/>
              </a:lnSpc>
              <a:spcBef>
                <a:spcPts val="1200"/>
              </a:spcBef>
              <a:spcAft>
                <a:spcPts val="0"/>
              </a:spcAft>
              <a:buSzPts val="2800"/>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a:p>
            <a:pPr indent="-228600" lvl="0" marL="457200" rtl="0" algn="l">
              <a:lnSpc>
                <a:spcPct val="100000"/>
              </a:lnSpc>
              <a:spcBef>
                <a:spcPts val="0"/>
              </a:spcBef>
              <a:spcAft>
                <a:spcPts val="0"/>
              </a:spcAft>
              <a:buClr>
                <a:srgbClr val="5F5F5F"/>
              </a:buClr>
              <a:buSzPts val="3200"/>
              <a:buFont typeface="Arial"/>
              <a:buNone/>
            </a:pPr>
            <a:r>
              <a:t/>
            </a:r>
            <a:endParaRPr/>
          </a:p>
        </p:txBody>
      </p:sp>
      <p:sp>
        <p:nvSpPr>
          <p:cNvPr id="126" name="Google Shape;126;p8"/>
          <p:cNvSpPr txBox="1"/>
          <p:nvPr>
            <p:ph idx="12" type="sldNum"/>
          </p:nvPr>
        </p:nvSpPr>
        <p:spPr>
          <a:xfrm>
            <a:off x="11083640" y="6152029"/>
            <a:ext cx="831273" cy="403412"/>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9"/>
          <p:cNvSpPr txBox="1"/>
          <p:nvPr>
            <p:ph type="title"/>
          </p:nvPr>
        </p:nvSpPr>
        <p:spPr>
          <a:xfrm>
            <a:off x="646027" y="436822"/>
            <a:ext cx="10665819" cy="610500"/>
          </a:xfrm>
          <a:prstGeom prst="rect">
            <a:avLst/>
          </a:prstGeom>
          <a:noFill/>
          <a:ln>
            <a:noFill/>
          </a:ln>
        </p:spPr>
        <p:txBody>
          <a:bodyPr anchorCtr="0" anchor="t" bIns="0" lIns="0" spcFirstLastPara="1" rIns="0" wrap="square" tIns="0">
            <a:normAutofit fontScale="90000"/>
          </a:bodyPr>
          <a:lstStyle/>
          <a:p>
            <a:pPr indent="0" lvl="0" marL="0" rtl="0" algn="l">
              <a:lnSpc>
                <a:spcPct val="100000"/>
              </a:lnSpc>
              <a:spcBef>
                <a:spcPts val="0"/>
              </a:spcBef>
              <a:spcAft>
                <a:spcPts val="0"/>
              </a:spcAft>
              <a:buSzPct val="111111"/>
              <a:buNone/>
            </a:pPr>
            <a:r>
              <a:rPr lang="en-US"/>
              <a:t>Marin County: Shift in Symptoms with Omicron </a:t>
            </a:r>
            <a:endParaRPr/>
          </a:p>
        </p:txBody>
      </p:sp>
      <p:sp>
        <p:nvSpPr>
          <p:cNvPr id="133" name="Google Shape;133;p9"/>
          <p:cNvSpPr txBox="1"/>
          <p:nvPr>
            <p:ph idx="12" type="sldNum"/>
          </p:nvPr>
        </p:nvSpPr>
        <p:spPr>
          <a:xfrm>
            <a:off x="11083640" y="6152029"/>
            <a:ext cx="831300" cy="403500"/>
          </a:xfrm>
          <a:prstGeom prst="rect">
            <a:avLst/>
          </a:prstGeom>
          <a:noFill/>
          <a:ln>
            <a:noFill/>
          </a:ln>
        </p:spPr>
        <p:txBody>
          <a:bodyPr anchorCtr="0" anchor="b" bIns="0" lIns="0" spcFirstLastPara="1" rIns="0" wrap="square" tIns="0">
            <a:noAutofit/>
          </a:bodyPr>
          <a:lstStyle/>
          <a:p>
            <a:pPr indent="0" lvl="0" marL="0" rtl="0" algn="r">
              <a:lnSpc>
                <a:spcPct val="100000"/>
              </a:lnSpc>
              <a:spcBef>
                <a:spcPts val="0"/>
              </a:spcBef>
              <a:spcAft>
                <a:spcPts val="0"/>
              </a:spcAft>
              <a:buClr>
                <a:srgbClr val="000000"/>
              </a:buClr>
              <a:buSzPts val="1300"/>
              <a:buFont typeface="Arial"/>
              <a:buNone/>
            </a:pPr>
            <a:fld id="{00000000-1234-1234-1234-123412341234}" type="slidenum">
              <a:rPr lang="en-US"/>
              <a:t>‹#›</a:t>
            </a:fld>
            <a:endParaRPr/>
          </a:p>
        </p:txBody>
      </p:sp>
      <p:pic>
        <p:nvPicPr>
          <p:cNvPr id="134" name="Google Shape;134;p9"/>
          <p:cNvPicPr preferRelativeResize="0"/>
          <p:nvPr/>
        </p:nvPicPr>
        <p:blipFill rotWithShape="1">
          <a:blip r:embed="rId3">
            <a:alphaModFix/>
          </a:blip>
          <a:srcRect b="0" l="0" r="0" t="0"/>
          <a:stretch/>
        </p:blipFill>
        <p:spPr>
          <a:xfrm>
            <a:off x="1621746" y="1047322"/>
            <a:ext cx="6798399" cy="4849401"/>
          </a:xfrm>
          <a:prstGeom prst="rect">
            <a:avLst/>
          </a:prstGeom>
          <a:noFill/>
          <a:ln>
            <a:noFill/>
          </a:ln>
        </p:spPr>
      </p:pic>
      <p:sp>
        <p:nvSpPr>
          <p:cNvPr id="135" name="Google Shape;135;p9"/>
          <p:cNvSpPr/>
          <p:nvPr/>
        </p:nvSpPr>
        <p:spPr>
          <a:xfrm>
            <a:off x="7395614" y="2873675"/>
            <a:ext cx="1205100" cy="189900"/>
          </a:xfrm>
          <a:prstGeom prst="lef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9"/>
          <p:cNvSpPr txBox="1"/>
          <p:nvPr/>
        </p:nvSpPr>
        <p:spPr>
          <a:xfrm>
            <a:off x="8600714" y="2337575"/>
            <a:ext cx="3216000" cy="1262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Sore throat was nearly 20% more prevalent among patients who tested positive during Omicron compared to patients who tested positive during “Recent Delta”. </a:t>
            </a:r>
            <a:endParaRPr b="0" i="0" sz="1400" u="none" cap="none" strike="noStrike">
              <a:solidFill>
                <a:srgbClr val="000000"/>
              </a:solidFill>
              <a:latin typeface="Arial"/>
              <a:ea typeface="Arial"/>
              <a:cs typeface="Arial"/>
              <a:sym typeface="Arial"/>
            </a:endParaRPr>
          </a:p>
        </p:txBody>
      </p:sp>
      <p:sp>
        <p:nvSpPr>
          <p:cNvPr id="137" name="Google Shape;137;p9"/>
          <p:cNvSpPr/>
          <p:nvPr/>
        </p:nvSpPr>
        <p:spPr>
          <a:xfrm>
            <a:off x="2126752" y="2873675"/>
            <a:ext cx="1078786" cy="280491"/>
          </a:xfrm>
          <a:prstGeom prst="ellipse">
            <a:avLst/>
          </a:prstGeom>
          <a:noFill/>
          <a:ln cap="flat" cmpd="sng" w="41275">
            <a:solidFill>
              <a:srgbClr val="1B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
        <p:nvSpPr>
          <p:cNvPr id="138" name="Google Shape;138;p9"/>
          <p:cNvSpPr/>
          <p:nvPr/>
        </p:nvSpPr>
        <p:spPr>
          <a:xfrm>
            <a:off x="1767155" y="4002120"/>
            <a:ext cx="1602769" cy="354123"/>
          </a:xfrm>
          <a:prstGeom prst="ellipse">
            <a:avLst/>
          </a:prstGeom>
          <a:noFill/>
          <a:ln cap="flat" cmpd="sng" w="41275">
            <a:solidFill>
              <a:srgbClr val="1B2C6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Office Theme">
  <a:themeElements>
    <a:clrScheme name="Custom 189">
      <a:dk1>
        <a:srgbClr val="000000"/>
      </a:dk1>
      <a:lt1>
        <a:srgbClr val="FFFFFF"/>
      </a:lt1>
      <a:dk2>
        <a:srgbClr val="5F5F5F"/>
      </a:dk2>
      <a:lt2>
        <a:srgbClr val="E7E6E6"/>
      </a:lt2>
      <a:accent1>
        <a:srgbClr val="253D8C"/>
      </a:accent1>
      <a:accent2>
        <a:srgbClr val="3CB4E5"/>
      </a:accent2>
      <a:accent3>
        <a:srgbClr val="AC8700"/>
      </a:accent3>
      <a:accent4>
        <a:srgbClr val="727272"/>
      </a:accent4>
      <a:accent5>
        <a:srgbClr val="999999"/>
      </a:accent5>
      <a:accent6>
        <a:srgbClr val="E5E5E5"/>
      </a:accent6>
      <a:hlink>
        <a:srgbClr val="000000"/>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0x01010023EBE7F008238F48A017142085C708B2</vt:lpwstr>
  </property>
</Properties>
</file>